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9" r:id="rId3"/>
    <p:sldId id="260" r:id="rId4"/>
    <p:sldId id="258" r:id="rId5"/>
    <p:sldId id="262" r:id="rId6"/>
    <p:sldId id="287" r:id="rId7"/>
    <p:sldId id="263" r:id="rId8"/>
    <p:sldId id="264" r:id="rId9"/>
    <p:sldId id="283" r:id="rId10"/>
    <p:sldId id="266" r:id="rId11"/>
    <p:sldId id="267" r:id="rId12"/>
    <p:sldId id="268" r:id="rId13"/>
    <p:sldId id="269" r:id="rId14"/>
    <p:sldId id="284" r:id="rId15"/>
    <p:sldId id="270" r:id="rId16"/>
    <p:sldId id="271" r:id="rId17"/>
    <p:sldId id="272" r:id="rId18"/>
    <p:sldId id="273" r:id="rId19"/>
    <p:sldId id="285" r:id="rId20"/>
    <p:sldId id="274" r:id="rId21"/>
    <p:sldId id="275" r:id="rId22"/>
    <p:sldId id="276" r:id="rId23"/>
    <p:sldId id="278" r:id="rId24"/>
    <p:sldId id="286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C4F2"/>
    <a:srgbClr val="EF9DE6"/>
    <a:srgbClr val="7E65FF"/>
    <a:srgbClr val="FADBE6"/>
    <a:srgbClr val="EDD1F9"/>
    <a:srgbClr val="A58CFE"/>
    <a:srgbClr val="D674EE"/>
    <a:srgbClr val="E99AB8"/>
    <a:srgbClr val="8261FD"/>
    <a:srgbClr val="836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8" autoAdjust="0"/>
    <p:restoredTop sz="94660"/>
  </p:normalViewPr>
  <p:slideViewPr>
    <p:cSldViewPr snapToGrid="0">
      <p:cViewPr varScale="1">
        <p:scale>
          <a:sx n="76" d="100"/>
          <a:sy n="76" d="100"/>
        </p:scale>
        <p:origin x="114" y="8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1B354-98F6-4299-BC03-A7FA4CFB23F3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0B71EA-0134-40BA-8F5C-9F0591575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1920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9720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5766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7794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8190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470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0645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7082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6318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0837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84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589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16634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6223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1152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0815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6026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138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972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8627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344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485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1456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276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B71EA-0134-40BA-8F5C-9F059157579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7832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E7ACAA-2D9E-4D91-BCF3-C924826F4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9CE1C13-A868-4B89-AA3C-124F043C10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2A989B-AA52-47EB-AE57-EEA56F51E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7B3FAC-A19A-4489-9FD8-9F1D86F34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91CA8A-4188-4C28-ADF5-B6E5962FE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665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B9ACD4-1D94-427C-91A1-0A2094D88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C20997-AC57-4E85-8E16-819165300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78A451-9834-43DD-9A48-8CA776FFF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29569A-3ACA-4E42-B83D-D63AAE13F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D7E5CA-81B2-47BB-9B7D-E9A8B19C1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393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FB226C5-EA39-4404-A752-ACF6CC153B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33DDD0B-BA51-41D1-A731-CF05B23B65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2D5872-71AF-4F3E-8AE6-ED8AF8B2D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C7AC83-6742-4DCC-89C0-036D40840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97163E-A207-480E-9530-7575CE033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067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FBAE03-9B24-46EF-BE48-CC73077F1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2D2B0A-D165-4118-9C53-3FAD1D196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C35AF9-0DE0-4F16-B1D8-1FE3E7CDB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4E3C06-57B3-400C-B668-776DC0D09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755415-4997-44EA-BD92-58E0B8E37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696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BB3C35-D8D9-4431-9116-7A0AE0CBB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6D2465-58B7-4785-9F23-AC2587383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CA7E39-F0E8-4169-9F49-DEC39156E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DE2FF2-1764-4330-AEE9-F5ED1C94A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C7FD7D-2475-4448-90ED-2840817E9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53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B1F629-D52D-4EF7-848B-AB22C40A1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A42D2C-4057-491F-B4B8-F1C257F436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E745397-D336-4A34-B1B9-1F6C8F93B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4E89F6-7105-497F-AC75-F06877001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8E41C5-C7E1-496A-A3B2-6DDD8D6F9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9E6AE3-C68E-4DE4-B531-7EE85B6B1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831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0C667C-6D26-4E7E-8FA1-0834C4D61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7FDD60-0392-4652-8F73-6C5ADEB84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6865B3-9CC5-4660-90FC-E6FF9F1307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705E1B-6115-49B5-84EF-7D8AC189E7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532E455-3B89-4961-A6ED-A9894128F5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00558CC-1A83-4950-99AA-15135A832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438BBC8-6DAA-45B9-A88F-11A8F75B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F73DCF3-6C6A-444C-9544-CB01FF2D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808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DE163-FECD-47EB-833D-2AC856977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FD91B1-4C49-4B67-B5B8-20990E078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D7423B0-0403-47F9-83D7-06A4A34BB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C0484F9-6209-459F-A4C7-F4FCCD15E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968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10C3C89-AA8D-49F4-A195-D93AB92C8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1EF054B-0850-49FA-818A-92E71879B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3F3AD6A-4C19-42B5-9EA9-E9B2B6A1F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785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C9315C-954E-4AF1-A5D4-2D0FCC8E4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6BC4E9-B454-4899-9361-64F4430A2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0BB257D-4686-4F66-BAF7-8463CCB59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6B4C8E-EA5B-4402-965B-1752E827D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58500C-D6DD-464B-B135-7ACE9DCC5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E4A31C-F612-4FA8-9065-0E59723CF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409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22FFD1-DF67-4673-89A4-F2A5EAE9E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8E3FFE2-BE40-400F-AF00-C618CBC7F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EA4FFC-5ADE-4562-8725-6F1D6CF820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DE213A-31AC-4B13-A5C1-896B58832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10009D6-1D4C-4EA9-A155-874F5435D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D3B3B7-6629-41E1-A85D-A3A0742F0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617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DDFA6CE-2FEE-470C-B03E-8712E700D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2FE269-39A6-44B5-97C6-40D9C7B8C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22AE69-09B2-4ECA-954B-DEE1467F1F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FFD98-DE5C-49F6-81E2-97FFD0DA530B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CDFAE7-9BB9-49F8-B11D-D252431CF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A2F56E-A9C3-42FD-ACC8-9298BCCD2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256D1-1942-4F3F-96F5-BB76AC6A3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313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754BB2-6B03-440F-9EFB-A85947D2D1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83" t="33351" r="4568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FE79D1A-B7FA-49EA-86A0-BF54DBC33531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A1365DF-1D42-492F-B490-DD506CD3DDFD}"/>
              </a:ext>
            </a:extLst>
          </p:cNvPr>
          <p:cNvGrpSpPr/>
          <p:nvPr/>
        </p:nvGrpSpPr>
        <p:grpSpPr>
          <a:xfrm>
            <a:off x="2946404" y="1677313"/>
            <a:ext cx="3787464" cy="3287299"/>
            <a:chOff x="4590854" y="948904"/>
            <a:chExt cx="4449631" cy="32872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3E2B3434-0E7F-4866-8CAC-958E14D95AE7}"/>
                </a:ext>
              </a:extLst>
            </p:cNvPr>
            <p:cNvGrpSpPr/>
            <p:nvPr/>
          </p:nvGrpSpPr>
          <p:grpSpPr>
            <a:xfrm>
              <a:off x="4590854" y="1036948"/>
              <a:ext cx="4392890" cy="3199255"/>
              <a:chOff x="4590854" y="1036948"/>
              <a:chExt cx="4392890" cy="3199255"/>
            </a:xfrm>
          </p:grpSpPr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29664029-DE33-4682-82E3-8C2513B1E368}"/>
                  </a:ext>
                </a:extLst>
              </p:cNvPr>
              <p:cNvCxnSpPr/>
              <p:nvPr/>
            </p:nvCxnSpPr>
            <p:spPr>
              <a:xfrm>
                <a:off x="4590854" y="1036948"/>
                <a:ext cx="4392890" cy="0"/>
              </a:xfrm>
              <a:prstGeom prst="line">
                <a:avLst/>
              </a:prstGeom>
              <a:ln w="19050">
                <a:solidFill>
                  <a:srgbClr val="7F66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9D004531-3542-4A1B-B964-C4DEC2A94F40}"/>
                  </a:ext>
                </a:extLst>
              </p:cNvPr>
              <p:cNvCxnSpPr/>
              <p:nvPr/>
            </p:nvCxnSpPr>
            <p:spPr>
              <a:xfrm>
                <a:off x="8980099" y="1043797"/>
                <a:ext cx="0" cy="3192406"/>
              </a:xfrm>
              <a:prstGeom prst="line">
                <a:avLst/>
              </a:prstGeom>
              <a:ln w="19050">
                <a:solidFill>
                  <a:srgbClr val="7F66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368FABFD-7EFF-4A03-8EFB-F36AFBE883C5}"/>
                </a:ext>
              </a:extLst>
            </p:cNvPr>
            <p:cNvGrpSpPr/>
            <p:nvPr/>
          </p:nvGrpSpPr>
          <p:grpSpPr>
            <a:xfrm>
              <a:off x="6452561" y="948904"/>
              <a:ext cx="2587924" cy="1406105"/>
              <a:chOff x="6495691" y="905774"/>
              <a:chExt cx="2587924" cy="1406105"/>
            </a:xfrm>
          </p:grpSpPr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668768B0-4B58-4F73-A3F3-42AFEE49596B}"/>
                  </a:ext>
                </a:extLst>
              </p:cNvPr>
              <p:cNvCxnSpPr/>
              <p:nvPr/>
            </p:nvCxnSpPr>
            <p:spPr>
              <a:xfrm>
                <a:off x="6495691" y="905774"/>
                <a:ext cx="2579298" cy="0"/>
              </a:xfrm>
              <a:prstGeom prst="line">
                <a:avLst/>
              </a:prstGeom>
              <a:ln>
                <a:solidFill>
                  <a:srgbClr val="7F66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C2615DB9-9FB3-426A-AE37-B9C9F2931F62}"/>
                  </a:ext>
                </a:extLst>
              </p:cNvPr>
              <p:cNvCxnSpPr/>
              <p:nvPr/>
            </p:nvCxnSpPr>
            <p:spPr>
              <a:xfrm>
                <a:off x="9083615" y="905774"/>
                <a:ext cx="0" cy="1406105"/>
              </a:xfrm>
              <a:prstGeom prst="line">
                <a:avLst/>
              </a:prstGeom>
              <a:ln>
                <a:solidFill>
                  <a:srgbClr val="7F66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04AF42F3-527A-472E-9E6D-17DAF7A3A6AE}"/>
              </a:ext>
            </a:extLst>
          </p:cNvPr>
          <p:cNvGrpSpPr/>
          <p:nvPr/>
        </p:nvGrpSpPr>
        <p:grpSpPr>
          <a:xfrm>
            <a:off x="1379907" y="1840785"/>
            <a:ext cx="5220256" cy="3655913"/>
            <a:chOff x="2888574" y="1173782"/>
            <a:chExt cx="5220256" cy="365591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3B76E9B9-D6C1-4866-9BE5-BE138AC0B40A}"/>
                </a:ext>
              </a:extLst>
            </p:cNvPr>
            <p:cNvGrpSpPr/>
            <p:nvPr/>
          </p:nvGrpSpPr>
          <p:grpSpPr>
            <a:xfrm flipH="1" flipV="1">
              <a:off x="2888574" y="1173782"/>
              <a:ext cx="5220256" cy="3199255"/>
              <a:chOff x="3763488" y="1036948"/>
              <a:chExt cx="5220256" cy="3199255"/>
            </a:xfrm>
          </p:grpSpPr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7C168BD6-4854-4555-A750-A2C1D4B1C32A}"/>
                  </a:ext>
                </a:extLst>
              </p:cNvPr>
              <p:cNvCxnSpPr/>
              <p:nvPr/>
            </p:nvCxnSpPr>
            <p:spPr>
              <a:xfrm flipV="1">
                <a:off x="3763488" y="1036948"/>
                <a:ext cx="5220256" cy="0"/>
              </a:xfrm>
              <a:prstGeom prst="line">
                <a:avLst/>
              </a:prstGeom>
              <a:ln w="19050">
                <a:solidFill>
                  <a:srgbClr val="E1CD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DEB1599D-5DAB-4AC0-8797-B076B5500370}"/>
                  </a:ext>
                </a:extLst>
              </p:cNvPr>
              <p:cNvCxnSpPr/>
              <p:nvPr/>
            </p:nvCxnSpPr>
            <p:spPr>
              <a:xfrm>
                <a:off x="8980099" y="1043797"/>
                <a:ext cx="0" cy="3192406"/>
              </a:xfrm>
              <a:prstGeom prst="line">
                <a:avLst/>
              </a:prstGeom>
              <a:ln w="19050">
                <a:solidFill>
                  <a:srgbClr val="E1CD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B7C16ED-F0FB-458E-8AE0-754BE8E974BF}"/>
                </a:ext>
              </a:extLst>
            </p:cNvPr>
            <p:cNvGrpSpPr/>
            <p:nvPr/>
          </p:nvGrpSpPr>
          <p:grpSpPr>
            <a:xfrm flipH="1" flipV="1">
              <a:off x="2981868" y="3423590"/>
              <a:ext cx="2587924" cy="1406105"/>
              <a:chOff x="6495691" y="905774"/>
              <a:chExt cx="2587924" cy="1406105"/>
            </a:xfrm>
          </p:grpSpPr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D555CBA2-E30D-487F-B71E-FB0FBD92B51B}"/>
                  </a:ext>
                </a:extLst>
              </p:cNvPr>
              <p:cNvCxnSpPr/>
              <p:nvPr/>
            </p:nvCxnSpPr>
            <p:spPr>
              <a:xfrm>
                <a:off x="6495691" y="905774"/>
                <a:ext cx="2579298" cy="0"/>
              </a:xfrm>
              <a:prstGeom prst="line">
                <a:avLst/>
              </a:prstGeom>
              <a:ln>
                <a:solidFill>
                  <a:srgbClr val="E1CD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D07DEB06-98B7-4CF5-A16F-6D1AEF614373}"/>
                  </a:ext>
                </a:extLst>
              </p:cNvPr>
              <p:cNvCxnSpPr/>
              <p:nvPr/>
            </p:nvCxnSpPr>
            <p:spPr>
              <a:xfrm>
                <a:off x="9083615" y="905774"/>
                <a:ext cx="0" cy="1406105"/>
              </a:xfrm>
              <a:prstGeom prst="line">
                <a:avLst/>
              </a:prstGeom>
              <a:ln>
                <a:solidFill>
                  <a:srgbClr val="E1CD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文本框 24">
            <a:extLst>
              <a:ext uri="{FF2B5EF4-FFF2-40B4-BE49-F238E27FC236}">
                <a16:creationId xmlns:a16="http://schemas.microsoft.com/office/drawing/2014/main" id="{87EE1685-3C59-4FBE-A717-798FF4BE9398}"/>
              </a:ext>
            </a:extLst>
          </p:cNvPr>
          <p:cNvSpPr txBox="1"/>
          <p:nvPr/>
        </p:nvSpPr>
        <p:spPr>
          <a:xfrm>
            <a:off x="1820210" y="2139813"/>
            <a:ext cx="4339650" cy="175432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B w="38100" h="38100" prst="slope"/>
            </a:sp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5400" b="1" dirty="0">
                <a:ln w="12700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rgbClr val="D674EE"/>
                    </a:gs>
                    <a:gs pos="50000">
                      <a:srgbClr val="E99AB8"/>
                    </a:gs>
                    <a:gs pos="100000">
                      <a:srgbClr val="EDD1F9"/>
                    </a:gs>
                  </a:gsLst>
                  <a:lin ang="0" scaled="1"/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现代科技风格</a:t>
            </a:r>
            <a:endParaRPr lang="en-US" altLang="zh-CN" sz="5400" b="1" dirty="0">
              <a:ln w="12700">
                <a:solidFill>
                  <a:schemeClr val="bg1"/>
                </a:solidFill>
                <a:prstDash val="solid"/>
              </a:ln>
              <a:gradFill flip="none" rotWithShape="1">
                <a:gsLst>
                  <a:gs pos="0">
                    <a:srgbClr val="D674EE"/>
                  </a:gs>
                  <a:gs pos="50000">
                    <a:srgbClr val="E99AB8"/>
                  </a:gs>
                  <a:gs pos="100000">
                    <a:srgbClr val="EDD1F9"/>
                  </a:gs>
                </a:gsLst>
                <a:lin ang="0" scaled="1"/>
                <a:tileRect/>
              </a:gradFill>
              <a:effectLst>
                <a:outerShdw dist="38100" dir="2700000" algn="bl" rotWithShape="0">
                  <a:schemeClr val="accent5"/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  <a:p>
            <a:pPr algn="ctr"/>
            <a:r>
              <a:rPr lang="zh-CN" altLang="en-US" sz="5400" b="1" dirty="0">
                <a:ln w="12700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rgbClr val="D674EE"/>
                    </a:gs>
                    <a:gs pos="50000">
                      <a:srgbClr val="E99AB8"/>
                    </a:gs>
                    <a:gs pos="100000">
                      <a:srgbClr val="EDD1F9"/>
                    </a:gs>
                  </a:gsLst>
                  <a:lin ang="0" scaled="1"/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动态</a:t>
            </a:r>
            <a:r>
              <a:rPr lang="en-US" altLang="zh-CN" sz="5400" b="1" dirty="0">
                <a:ln w="12700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rgbClr val="D674EE"/>
                    </a:gs>
                    <a:gs pos="50000">
                      <a:srgbClr val="E99AB8"/>
                    </a:gs>
                    <a:gs pos="100000">
                      <a:srgbClr val="EDD1F9"/>
                    </a:gs>
                  </a:gsLst>
                  <a:lin ang="0" scaled="1"/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PPT</a:t>
            </a:r>
            <a:r>
              <a:rPr lang="zh-CN" altLang="en-US" sz="5400" b="1" dirty="0">
                <a:ln w="12700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rgbClr val="D674EE"/>
                    </a:gs>
                    <a:gs pos="50000">
                      <a:srgbClr val="E99AB8"/>
                    </a:gs>
                    <a:gs pos="100000">
                      <a:srgbClr val="EDD1F9"/>
                    </a:gs>
                  </a:gsLst>
                  <a:lin ang="0" scaled="1"/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模板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9F5C323-B14B-488B-AAFA-2EE71C78117F}"/>
              </a:ext>
            </a:extLst>
          </p:cNvPr>
          <p:cNvSpPr/>
          <p:nvPr/>
        </p:nvSpPr>
        <p:spPr>
          <a:xfrm>
            <a:off x="1710103" y="4050834"/>
            <a:ext cx="4392993" cy="95410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Loem ipsum dolor sameman tanam casectetur adipiscing elit tamam dalam qoue sampe.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Loem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ipsum dolor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sameman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tanam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casectetur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adipiscing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elit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tamam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dalam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qoue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sampe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.</a:t>
            </a:r>
            <a:endParaRPr lang="zh-CN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4EB49C0F-0B2D-4321-8E6D-D6FB9913C2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138" y="2793459"/>
            <a:ext cx="5079459" cy="35322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5CA4A915-A1C3-4821-8656-B54F1FCB71F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178" y="4559564"/>
            <a:ext cx="3099822" cy="2420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E58DDD22-3498-49FC-A183-D5F453152BA7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57" y="353990"/>
            <a:ext cx="2727625" cy="1794777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87C639D2-608C-4BA8-A07D-EA6B56134482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860" y="2121428"/>
            <a:ext cx="2756223" cy="2298436"/>
          </a:xfrm>
          <a:prstGeom prst="rect">
            <a:avLst/>
          </a:prstGeom>
        </p:spPr>
      </p:pic>
      <p:pic>
        <p:nvPicPr>
          <p:cNvPr id="34" name="Ryan Farish - Holding Hands">
            <a:hlinkClick r:id="" action="ppaction://media"/>
            <a:extLst>
              <a:ext uri="{FF2B5EF4-FFF2-40B4-BE49-F238E27FC236}">
                <a16:creationId xmlns:a16="http://schemas.microsoft.com/office/drawing/2014/main" id="{DF5F7178-2FC7-4CE0-8620-BC1B771D05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31063" y="-6792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31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6421">
        <p14:vortex dir="r"/>
      </p:transition>
    </mc:Choice>
    <mc:Fallback xmlns="">
      <p:transition spd="slow" advTm="64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6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100"/>
                            </p:stCondLst>
                            <p:childTnLst>
                              <p:par>
                                <p:cTn id="3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600"/>
                            </p:stCondLst>
                            <p:childTnLst>
                              <p:par>
                                <p:cTn id="3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100"/>
                            </p:stCondLst>
                            <p:childTnLst>
                              <p:par>
                                <p:cTn id="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  <p:bldLst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77EF3C1-FAEB-4413-94D7-B35EF66571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1880C33F-546A-4926-A087-19844CA7A39B}"/>
              </a:ext>
            </a:extLst>
          </p:cNvPr>
          <p:cNvGrpSpPr/>
          <p:nvPr/>
        </p:nvGrpSpPr>
        <p:grpSpPr>
          <a:xfrm>
            <a:off x="498845" y="1728216"/>
            <a:ext cx="5246829" cy="4128853"/>
            <a:chOff x="576263" y="1847850"/>
            <a:chExt cx="4783137" cy="3763963"/>
          </a:xfrm>
          <a:gradFill>
            <a:gsLst>
              <a:gs pos="0">
                <a:srgbClr val="F7C1CA"/>
              </a:gs>
              <a:gs pos="50000">
                <a:srgbClr val="E071EA"/>
              </a:gs>
              <a:gs pos="100000">
                <a:srgbClr val="7E95FF"/>
              </a:gs>
            </a:gsLst>
            <a:lin ang="20400000" scaled="0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C8B05B09-FABA-4400-BA3B-5B912011B693}"/>
                </a:ext>
              </a:extLst>
            </p:cNvPr>
            <p:cNvSpPr/>
            <p:nvPr/>
          </p:nvSpPr>
          <p:spPr bwMode="auto">
            <a:xfrm>
              <a:off x="3730351" y="5391150"/>
              <a:ext cx="263525" cy="220663"/>
            </a:xfrm>
            <a:custGeom>
              <a:avLst/>
              <a:gdLst>
                <a:gd name="T0" fmla="*/ 48 w 177"/>
                <a:gd name="T1" fmla="*/ 16 h 161"/>
                <a:gd name="T2" fmla="*/ 64 w 177"/>
                <a:gd name="T3" fmla="*/ 16 h 161"/>
                <a:gd name="T4" fmla="*/ 80 w 177"/>
                <a:gd name="T5" fmla="*/ 8 h 161"/>
                <a:gd name="T6" fmla="*/ 96 w 177"/>
                <a:gd name="T7" fmla="*/ 16 h 161"/>
                <a:gd name="T8" fmla="*/ 120 w 177"/>
                <a:gd name="T9" fmla="*/ 0 h 161"/>
                <a:gd name="T10" fmla="*/ 152 w 177"/>
                <a:gd name="T11" fmla="*/ 8 h 161"/>
                <a:gd name="T12" fmla="*/ 168 w 177"/>
                <a:gd name="T13" fmla="*/ 0 h 161"/>
                <a:gd name="T14" fmla="*/ 176 w 177"/>
                <a:gd name="T15" fmla="*/ 32 h 161"/>
                <a:gd name="T16" fmla="*/ 152 w 177"/>
                <a:gd name="T17" fmla="*/ 48 h 161"/>
                <a:gd name="T18" fmla="*/ 144 w 177"/>
                <a:gd name="T19" fmla="*/ 104 h 161"/>
                <a:gd name="T20" fmla="*/ 128 w 177"/>
                <a:gd name="T21" fmla="*/ 120 h 161"/>
                <a:gd name="T22" fmla="*/ 128 w 177"/>
                <a:gd name="T23" fmla="*/ 144 h 161"/>
                <a:gd name="T24" fmla="*/ 104 w 177"/>
                <a:gd name="T25" fmla="*/ 136 h 161"/>
                <a:gd name="T26" fmla="*/ 96 w 177"/>
                <a:gd name="T27" fmla="*/ 144 h 161"/>
                <a:gd name="T28" fmla="*/ 96 w 177"/>
                <a:gd name="T29" fmla="*/ 160 h 161"/>
                <a:gd name="T30" fmla="*/ 80 w 177"/>
                <a:gd name="T31" fmla="*/ 160 h 161"/>
                <a:gd name="T32" fmla="*/ 48 w 177"/>
                <a:gd name="T33" fmla="*/ 144 h 161"/>
                <a:gd name="T34" fmla="*/ 8 w 177"/>
                <a:gd name="T35" fmla="*/ 136 h 161"/>
                <a:gd name="T36" fmla="*/ 0 w 177"/>
                <a:gd name="T37" fmla="*/ 88 h 161"/>
                <a:gd name="T38" fmla="*/ 0 w 177"/>
                <a:gd name="T39" fmla="*/ 64 h 161"/>
                <a:gd name="T40" fmla="*/ 40 w 177"/>
                <a:gd name="T41" fmla="*/ 32 h 161"/>
                <a:gd name="T42" fmla="*/ 48 w 177"/>
                <a:gd name="T43" fmla="*/ 16 h 161"/>
                <a:gd name="T44" fmla="*/ 0 w 177"/>
                <a:gd name="T45" fmla="*/ 0 h 161"/>
                <a:gd name="T46" fmla="*/ 177 w 177"/>
                <a:gd name="T4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T44" t="T45" r="T46" b="T47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6ED33FEA-DB65-4887-9C25-A0FC259AD46A}"/>
                </a:ext>
              </a:extLst>
            </p:cNvPr>
            <p:cNvSpPr/>
            <p:nvPr/>
          </p:nvSpPr>
          <p:spPr bwMode="auto">
            <a:xfrm>
              <a:off x="4310063" y="1847850"/>
              <a:ext cx="1049337" cy="958850"/>
            </a:xfrm>
            <a:custGeom>
              <a:avLst/>
              <a:gdLst>
                <a:gd name="T0" fmla="*/ 16 w 705"/>
                <a:gd name="T1" fmla="*/ 64 h 697"/>
                <a:gd name="T2" fmla="*/ 32 w 705"/>
                <a:gd name="T3" fmla="*/ 104 h 697"/>
                <a:gd name="T4" fmla="*/ 72 w 705"/>
                <a:gd name="T5" fmla="*/ 104 h 697"/>
                <a:gd name="T6" fmla="*/ 104 w 705"/>
                <a:gd name="T7" fmla="*/ 176 h 697"/>
                <a:gd name="T8" fmla="*/ 160 w 705"/>
                <a:gd name="T9" fmla="*/ 160 h 697"/>
                <a:gd name="T10" fmla="*/ 232 w 705"/>
                <a:gd name="T11" fmla="*/ 168 h 697"/>
                <a:gd name="T12" fmla="*/ 216 w 705"/>
                <a:gd name="T13" fmla="*/ 312 h 697"/>
                <a:gd name="T14" fmla="*/ 192 w 705"/>
                <a:gd name="T15" fmla="*/ 392 h 697"/>
                <a:gd name="T16" fmla="*/ 104 w 705"/>
                <a:gd name="T17" fmla="*/ 464 h 697"/>
                <a:gd name="T18" fmla="*/ 152 w 705"/>
                <a:gd name="T19" fmla="*/ 488 h 697"/>
                <a:gd name="T20" fmla="*/ 136 w 705"/>
                <a:gd name="T21" fmla="*/ 520 h 697"/>
                <a:gd name="T22" fmla="*/ 176 w 705"/>
                <a:gd name="T23" fmla="*/ 544 h 697"/>
                <a:gd name="T24" fmla="*/ 192 w 705"/>
                <a:gd name="T25" fmla="*/ 576 h 697"/>
                <a:gd name="T26" fmla="*/ 288 w 705"/>
                <a:gd name="T27" fmla="*/ 584 h 697"/>
                <a:gd name="T28" fmla="*/ 320 w 705"/>
                <a:gd name="T29" fmla="*/ 592 h 697"/>
                <a:gd name="T30" fmla="*/ 384 w 705"/>
                <a:gd name="T31" fmla="*/ 640 h 697"/>
                <a:gd name="T32" fmla="*/ 424 w 705"/>
                <a:gd name="T33" fmla="*/ 664 h 697"/>
                <a:gd name="T34" fmla="*/ 432 w 705"/>
                <a:gd name="T35" fmla="*/ 624 h 697"/>
                <a:gd name="T36" fmla="*/ 480 w 705"/>
                <a:gd name="T37" fmla="*/ 696 h 697"/>
                <a:gd name="T38" fmla="*/ 496 w 705"/>
                <a:gd name="T39" fmla="*/ 680 h 697"/>
                <a:gd name="T40" fmla="*/ 552 w 705"/>
                <a:gd name="T41" fmla="*/ 680 h 697"/>
                <a:gd name="T42" fmla="*/ 592 w 705"/>
                <a:gd name="T43" fmla="*/ 632 h 697"/>
                <a:gd name="T44" fmla="*/ 600 w 705"/>
                <a:gd name="T45" fmla="*/ 528 h 697"/>
                <a:gd name="T46" fmla="*/ 664 w 705"/>
                <a:gd name="T47" fmla="*/ 536 h 697"/>
                <a:gd name="T48" fmla="*/ 680 w 705"/>
                <a:gd name="T49" fmla="*/ 344 h 697"/>
                <a:gd name="T50" fmla="*/ 696 w 705"/>
                <a:gd name="T51" fmla="*/ 296 h 697"/>
                <a:gd name="T52" fmla="*/ 704 w 705"/>
                <a:gd name="T53" fmla="*/ 256 h 697"/>
                <a:gd name="T54" fmla="*/ 608 w 705"/>
                <a:gd name="T55" fmla="*/ 320 h 697"/>
                <a:gd name="T56" fmla="*/ 560 w 705"/>
                <a:gd name="T57" fmla="*/ 360 h 697"/>
                <a:gd name="T58" fmla="*/ 488 w 705"/>
                <a:gd name="T59" fmla="*/ 304 h 697"/>
                <a:gd name="T60" fmla="*/ 440 w 705"/>
                <a:gd name="T61" fmla="*/ 280 h 697"/>
                <a:gd name="T62" fmla="*/ 376 w 705"/>
                <a:gd name="T63" fmla="*/ 256 h 697"/>
                <a:gd name="T64" fmla="*/ 360 w 705"/>
                <a:gd name="T65" fmla="*/ 240 h 697"/>
                <a:gd name="T66" fmla="*/ 336 w 705"/>
                <a:gd name="T67" fmla="*/ 248 h 697"/>
                <a:gd name="T68" fmla="*/ 264 w 705"/>
                <a:gd name="T69" fmla="*/ 128 h 697"/>
                <a:gd name="T70" fmla="*/ 248 w 705"/>
                <a:gd name="T71" fmla="*/ 88 h 697"/>
                <a:gd name="T72" fmla="*/ 144 w 705"/>
                <a:gd name="T73" fmla="*/ 24 h 697"/>
                <a:gd name="T74" fmla="*/ 16 w 705"/>
                <a:gd name="T75" fmla="*/ 16 h 697"/>
                <a:gd name="T76" fmla="*/ 0 w 705"/>
                <a:gd name="T77" fmla="*/ 0 h 697"/>
                <a:gd name="T78" fmla="*/ 705 w 705"/>
                <a:gd name="T79" fmla="*/ 697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T76" t="T77" r="T78" b="T79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3CE4B28A-8754-4BBF-8DF7-5F24125657A0}"/>
                </a:ext>
              </a:extLst>
            </p:cNvPr>
            <p:cNvSpPr/>
            <p:nvPr/>
          </p:nvSpPr>
          <p:spPr bwMode="auto">
            <a:xfrm>
              <a:off x="4414838" y="2584450"/>
              <a:ext cx="788987" cy="552450"/>
            </a:xfrm>
            <a:custGeom>
              <a:avLst/>
              <a:gdLst>
                <a:gd name="T0" fmla="*/ 528 w 529"/>
                <a:gd name="T1" fmla="*/ 144 h 401"/>
                <a:gd name="T2" fmla="*/ 480 w 529"/>
                <a:gd name="T3" fmla="*/ 144 h 401"/>
                <a:gd name="T4" fmla="*/ 456 w 529"/>
                <a:gd name="T5" fmla="*/ 120 h 401"/>
                <a:gd name="T6" fmla="*/ 424 w 529"/>
                <a:gd name="T7" fmla="*/ 152 h 401"/>
                <a:gd name="T8" fmla="*/ 416 w 529"/>
                <a:gd name="T9" fmla="*/ 136 h 401"/>
                <a:gd name="T10" fmla="*/ 408 w 529"/>
                <a:gd name="T11" fmla="*/ 160 h 401"/>
                <a:gd name="T12" fmla="*/ 360 w 529"/>
                <a:gd name="T13" fmla="*/ 128 h 401"/>
                <a:gd name="T14" fmla="*/ 360 w 529"/>
                <a:gd name="T15" fmla="*/ 88 h 401"/>
                <a:gd name="T16" fmla="*/ 344 w 529"/>
                <a:gd name="T17" fmla="*/ 96 h 401"/>
                <a:gd name="T18" fmla="*/ 352 w 529"/>
                <a:gd name="T19" fmla="*/ 128 h 401"/>
                <a:gd name="T20" fmla="*/ 328 w 529"/>
                <a:gd name="T21" fmla="*/ 128 h 401"/>
                <a:gd name="T22" fmla="*/ 312 w 529"/>
                <a:gd name="T23" fmla="*/ 104 h 401"/>
                <a:gd name="T24" fmla="*/ 296 w 529"/>
                <a:gd name="T25" fmla="*/ 104 h 401"/>
                <a:gd name="T26" fmla="*/ 248 w 529"/>
                <a:gd name="T27" fmla="*/ 56 h 401"/>
                <a:gd name="T28" fmla="*/ 216 w 529"/>
                <a:gd name="T29" fmla="*/ 72 h 401"/>
                <a:gd name="T30" fmla="*/ 216 w 529"/>
                <a:gd name="T31" fmla="*/ 56 h 401"/>
                <a:gd name="T32" fmla="*/ 160 w 529"/>
                <a:gd name="T33" fmla="*/ 64 h 401"/>
                <a:gd name="T34" fmla="*/ 120 w 529"/>
                <a:gd name="T35" fmla="*/ 40 h 401"/>
                <a:gd name="T36" fmla="*/ 120 w 529"/>
                <a:gd name="T37" fmla="*/ 0 h 401"/>
                <a:gd name="T38" fmla="*/ 104 w 529"/>
                <a:gd name="T39" fmla="*/ 8 h 401"/>
                <a:gd name="T40" fmla="*/ 64 w 529"/>
                <a:gd name="T41" fmla="*/ 8 h 401"/>
                <a:gd name="T42" fmla="*/ 72 w 529"/>
                <a:gd name="T43" fmla="*/ 56 h 401"/>
                <a:gd name="T44" fmla="*/ 48 w 529"/>
                <a:gd name="T45" fmla="*/ 56 h 401"/>
                <a:gd name="T46" fmla="*/ 8 w 529"/>
                <a:gd name="T47" fmla="*/ 32 h 401"/>
                <a:gd name="T48" fmla="*/ 0 w 529"/>
                <a:gd name="T49" fmla="*/ 56 h 401"/>
                <a:gd name="T50" fmla="*/ 32 w 529"/>
                <a:gd name="T51" fmla="*/ 88 h 401"/>
                <a:gd name="T52" fmla="*/ 24 w 529"/>
                <a:gd name="T53" fmla="*/ 120 h 401"/>
                <a:gd name="T54" fmla="*/ 48 w 529"/>
                <a:gd name="T55" fmla="*/ 160 h 401"/>
                <a:gd name="T56" fmla="*/ 88 w 529"/>
                <a:gd name="T57" fmla="*/ 136 h 401"/>
                <a:gd name="T58" fmla="*/ 112 w 529"/>
                <a:gd name="T59" fmla="*/ 184 h 401"/>
                <a:gd name="T60" fmla="*/ 112 w 529"/>
                <a:gd name="T61" fmla="*/ 224 h 401"/>
                <a:gd name="T62" fmla="*/ 152 w 529"/>
                <a:gd name="T63" fmla="*/ 224 h 401"/>
                <a:gd name="T64" fmla="*/ 168 w 529"/>
                <a:gd name="T65" fmla="*/ 264 h 401"/>
                <a:gd name="T66" fmla="*/ 176 w 529"/>
                <a:gd name="T67" fmla="*/ 232 h 401"/>
                <a:gd name="T68" fmla="*/ 208 w 529"/>
                <a:gd name="T69" fmla="*/ 280 h 401"/>
                <a:gd name="T70" fmla="*/ 232 w 529"/>
                <a:gd name="T71" fmla="*/ 320 h 401"/>
                <a:gd name="T72" fmla="*/ 232 w 529"/>
                <a:gd name="T73" fmla="*/ 344 h 401"/>
                <a:gd name="T74" fmla="*/ 264 w 529"/>
                <a:gd name="T75" fmla="*/ 400 h 401"/>
                <a:gd name="T76" fmla="*/ 288 w 529"/>
                <a:gd name="T77" fmla="*/ 376 h 401"/>
                <a:gd name="T78" fmla="*/ 304 w 529"/>
                <a:gd name="T79" fmla="*/ 328 h 401"/>
                <a:gd name="T80" fmla="*/ 320 w 529"/>
                <a:gd name="T81" fmla="*/ 320 h 401"/>
                <a:gd name="T82" fmla="*/ 336 w 529"/>
                <a:gd name="T83" fmla="*/ 328 h 401"/>
                <a:gd name="T84" fmla="*/ 328 w 529"/>
                <a:gd name="T85" fmla="*/ 344 h 401"/>
                <a:gd name="T86" fmla="*/ 376 w 529"/>
                <a:gd name="T87" fmla="*/ 344 h 401"/>
                <a:gd name="T88" fmla="*/ 392 w 529"/>
                <a:gd name="T89" fmla="*/ 328 h 401"/>
                <a:gd name="T90" fmla="*/ 392 w 529"/>
                <a:gd name="T91" fmla="*/ 312 h 401"/>
                <a:gd name="T92" fmla="*/ 384 w 529"/>
                <a:gd name="T93" fmla="*/ 296 h 401"/>
                <a:gd name="T94" fmla="*/ 432 w 529"/>
                <a:gd name="T95" fmla="*/ 272 h 401"/>
                <a:gd name="T96" fmla="*/ 440 w 529"/>
                <a:gd name="T97" fmla="*/ 264 h 401"/>
                <a:gd name="T98" fmla="*/ 440 w 529"/>
                <a:gd name="T99" fmla="*/ 248 h 401"/>
                <a:gd name="T100" fmla="*/ 456 w 529"/>
                <a:gd name="T101" fmla="*/ 240 h 401"/>
                <a:gd name="T102" fmla="*/ 456 w 529"/>
                <a:gd name="T103" fmla="*/ 192 h 401"/>
                <a:gd name="T104" fmla="*/ 472 w 529"/>
                <a:gd name="T105" fmla="*/ 192 h 401"/>
                <a:gd name="T106" fmla="*/ 480 w 529"/>
                <a:gd name="T107" fmla="*/ 216 h 401"/>
                <a:gd name="T108" fmla="*/ 504 w 529"/>
                <a:gd name="T109" fmla="*/ 232 h 401"/>
                <a:gd name="T110" fmla="*/ 512 w 529"/>
                <a:gd name="T111" fmla="*/ 224 h 401"/>
                <a:gd name="T112" fmla="*/ 504 w 529"/>
                <a:gd name="T113" fmla="*/ 208 h 401"/>
                <a:gd name="T114" fmla="*/ 504 w 529"/>
                <a:gd name="T115" fmla="*/ 192 h 401"/>
                <a:gd name="T116" fmla="*/ 528 w 529"/>
                <a:gd name="T117" fmla="*/ 184 h 401"/>
                <a:gd name="T118" fmla="*/ 528 w 529"/>
                <a:gd name="T119" fmla="*/ 144 h 401"/>
                <a:gd name="T120" fmla="*/ 0 w 529"/>
                <a:gd name="T121" fmla="*/ 0 h 401"/>
                <a:gd name="T122" fmla="*/ 529 w 529"/>
                <a:gd name="T123" fmla="*/ 40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T120" t="T121" r="T122" b="T123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91038F31-0055-4DBF-9DAC-548E7A3C7E92}"/>
                </a:ext>
              </a:extLst>
            </p:cNvPr>
            <p:cNvSpPr/>
            <p:nvPr/>
          </p:nvSpPr>
          <p:spPr bwMode="auto">
            <a:xfrm>
              <a:off x="4248150" y="2892425"/>
              <a:ext cx="561975" cy="541338"/>
            </a:xfrm>
            <a:custGeom>
              <a:avLst/>
              <a:gdLst>
                <a:gd name="T0" fmla="*/ 376 w 377"/>
                <a:gd name="T1" fmla="*/ 176 h 393"/>
                <a:gd name="T2" fmla="*/ 336 w 377"/>
                <a:gd name="T3" fmla="*/ 120 h 393"/>
                <a:gd name="T4" fmla="*/ 344 w 377"/>
                <a:gd name="T5" fmla="*/ 96 h 393"/>
                <a:gd name="T6" fmla="*/ 312 w 377"/>
                <a:gd name="T7" fmla="*/ 40 h 393"/>
                <a:gd name="T8" fmla="*/ 288 w 377"/>
                <a:gd name="T9" fmla="*/ 8 h 393"/>
                <a:gd name="T10" fmla="*/ 280 w 377"/>
                <a:gd name="T11" fmla="*/ 40 h 393"/>
                <a:gd name="T12" fmla="*/ 264 w 377"/>
                <a:gd name="T13" fmla="*/ 0 h 393"/>
                <a:gd name="T14" fmla="*/ 232 w 377"/>
                <a:gd name="T15" fmla="*/ 0 h 393"/>
                <a:gd name="T16" fmla="*/ 240 w 377"/>
                <a:gd name="T17" fmla="*/ 24 h 393"/>
                <a:gd name="T18" fmla="*/ 200 w 377"/>
                <a:gd name="T19" fmla="*/ 56 h 393"/>
                <a:gd name="T20" fmla="*/ 176 w 377"/>
                <a:gd name="T21" fmla="*/ 56 h 393"/>
                <a:gd name="T22" fmla="*/ 48 w 377"/>
                <a:gd name="T23" fmla="*/ 144 h 393"/>
                <a:gd name="T24" fmla="*/ 24 w 377"/>
                <a:gd name="T25" fmla="*/ 112 h 393"/>
                <a:gd name="T26" fmla="*/ 8 w 377"/>
                <a:gd name="T27" fmla="*/ 112 h 393"/>
                <a:gd name="T28" fmla="*/ 16 w 377"/>
                <a:gd name="T29" fmla="*/ 136 h 393"/>
                <a:gd name="T30" fmla="*/ 16 w 377"/>
                <a:gd name="T31" fmla="*/ 160 h 393"/>
                <a:gd name="T32" fmla="*/ 24 w 377"/>
                <a:gd name="T33" fmla="*/ 184 h 393"/>
                <a:gd name="T34" fmla="*/ 8 w 377"/>
                <a:gd name="T35" fmla="*/ 184 h 393"/>
                <a:gd name="T36" fmla="*/ 8 w 377"/>
                <a:gd name="T37" fmla="*/ 216 h 393"/>
                <a:gd name="T38" fmla="*/ 0 w 377"/>
                <a:gd name="T39" fmla="*/ 232 h 393"/>
                <a:gd name="T40" fmla="*/ 32 w 377"/>
                <a:gd name="T41" fmla="*/ 240 h 393"/>
                <a:gd name="T42" fmla="*/ 64 w 377"/>
                <a:gd name="T43" fmla="*/ 296 h 393"/>
                <a:gd name="T44" fmla="*/ 104 w 377"/>
                <a:gd name="T45" fmla="*/ 240 h 393"/>
                <a:gd name="T46" fmla="*/ 120 w 377"/>
                <a:gd name="T47" fmla="*/ 208 h 393"/>
                <a:gd name="T48" fmla="*/ 160 w 377"/>
                <a:gd name="T49" fmla="*/ 200 h 393"/>
                <a:gd name="T50" fmla="*/ 184 w 377"/>
                <a:gd name="T51" fmla="*/ 216 h 393"/>
                <a:gd name="T52" fmla="*/ 184 w 377"/>
                <a:gd name="T53" fmla="*/ 224 h 393"/>
                <a:gd name="T54" fmla="*/ 192 w 377"/>
                <a:gd name="T55" fmla="*/ 224 h 393"/>
                <a:gd name="T56" fmla="*/ 168 w 377"/>
                <a:gd name="T57" fmla="*/ 280 h 393"/>
                <a:gd name="T58" fmla="*/ 152 w 377"/>
                <a:gd name="T59" fmla="*/ 280 h 393"/>
                <a:gd name="T60" fmla="*/ 160 w 377"/>
                <a:gd name="T61" fmla="*/ 312 h 393"/>
                <a:gd name="T62" fmla="*/ 152 w 377"/>
                <a:gd name="T63" fmla="*/ 320 h 393"/>
                <a:gd name="T64" fmla="*/ 168 w 377"/>
                <a:gd name="T65" fmla="*/ 320 h 393"/>
                <a:gd name="T66" fmla="*/ 136 w 377"/>
                <a:gd name="T67" fmla="*/ 376 h 393"/>
                <a:gd name="T68" fmla="*/ 144 w 377"/>
                <a:gd name="T69" fmla="*/ 392 h 393"/>
                <a:gd name="T70" fmla="*/ 160 w 377"/>
                <a:gd name="T71" fmla="*/ 376 h 393"/>
                <a:gd name="T72" fmla="*/ 168 w 377"/>
                <a:gd name="T73" fmla="*/ 352 h 393"/>
                <a:gd name="T74" fmla="*/ 184 w 377"/>
                <a:gd name="T75" fmla="*/ 352 h 393"/>
                <a:gd name="T76" fmla="*/ 200 w 377"/>
                <a:gd name="T77" fmla="*/ 336 h 393"/>
                <a:gd name="T78" fmla="*/ 200 w 377"/>
                <a:gd name="T79" fmla="*/ 312 h 393"/>
                <a:gd name="T80" fmla="*/ 256 w 377"/>
                <a:gd name="T81" fmla="*/ 280 h 393"/>
                <a:gd name="T82" fmla="*/ 304 w 377"/>
                <a:gd name="T83" fmla="*/ 264 h 393"/>
                <a:gd name="T84" fmla="*/ 312 w 377"/>
                <a:gd name="T85" fmla="*/ 224 h 393"/>
                <a:gd name="T86" fmla="*/ 344 w 377"/>
                <a:gd name="T87" fmla="*/ 200 h 393"/>
                <a:gd name="T88" fmla="*/ 368 w 377"/>
                <a:gd name="T89" fmla="*/ 192 h 393"/>
                <a:gd name="T90" fmla="*/ 376 w 377"/>
                <a:gd name="T91" fmla="*/ 176 h 393"/>
                <a:gd name="T92" fmla="*/ 0 w 377"/>
                <a:gd name="T93" fmla="*/ 0 h 393"/>
                <a:gd name="T94" fmla="*/ 377 w 377"/>
                <a:gd name="T95" fmla="*/ 393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T92" t="T93" r="T94" b="T95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F7985AE8-55EB-47C4-A51A-03B0545620D4}"/>
                </a:ext>
              </a:extLst>
            </p:cNvPr>
            <p:cNvSpPr/>
            <p:nvPr/>
          </p:nvSpPr>
          <p:spPr bwMode="auto">
            <a:xfrm>
              <a:off x="3821113" y="3014663"/>
              <a:ext cx="525462" cy="738187"/>
            </a:xfrm>
            <a:custGeom>
              <a:avLst/>
              <a:gdLst>
                <a:gd name="T0" fmla="*/ 320 w 353"/>
                <a:gd name="T1" fmla="*/ 160 h 537"/>
                <a:gd name="T2" fmla="*/ 296 w 353"/>
                <a:gd name="T3" fmla="*/ 96 h 537"/>
                <a:gd name="T4" fmla="*/ 248 w 353"/>
                <a:gd name="T5" fmla="*/ 88 h 537"/>
                <a:gd name="T6" fmla="*/ 224 w 353"/>
                <a:gd name="T7" fmla="*/ 0 h 537"/>
                <a:gd name="T8" fmla="*/ 176 w 353"/>
                <a:gd name="T9" fmla="*/ 64 h 537"/>
                <a:gd name="T10" fmla="*/ 136 w 353"/>
                <a:gd name="T11" fmla="*/ 80 h 537"/>
                <a:gd name="T12" fmla="*/ 80 w 353"/>
                <a:gd name="T13" fmla="*/ 104 h 537"/>
                <a:gd name="T14" fmla="*/ 32 w 353"/>
                <a:gd name="T15" fmla="*/ 72 h 537"/>
                <a:gd name="T16" fmla="*/ 8 w 353"/>
                <a:gd name="T17" fmla="*/ 120 h 537"/>
                <a:gd name="T18" fmla="*/ 56 w 353"/>
                <a:gd name="T19" fmla="*/ 200 h 537"/>
                <a:gd name="T20" fmla="*/ 24 w 353"/>
                <a:gd name="T21" fmla="*/ 232 h 537"/>
                <a:gd name="T22" fmla="*/ 64 w 353"/>
                <a:gd name="T23" fmla="*/ 272 h 537"/>
                <a:gd name="T24" fmla="*/ 32 w 353"/>
                <a:gd name="T25" fmla="*/ 288 h 537"/>
                <a:gd name="T26" fmla="*/ 16 w 353"/>
                <a:gd name="T27" fmla="*/ 328 h 537"/>
                <a:gd name="T28" fmla="*/ 32 w 353"/>
                <a:gd name="T29" fmla="*/ 400 h 537"/>
                <a:gd name="T30" fmla="*/ 24 w 353"/>
                <a:gd name="T31" fmla="*/ 512 h 537"/>
                <a:gd name="T32" fmla="*/ 88 w 353"/>
                <a:gd name="T33" fmla="*/ 528 h 537"/>
                <a:gd name="T34" fmla="*/ 112 w 353"/>
                <a:gd name="T35" fmla="*/ 512 h 537"/>
                <a:gd name="T36" fmla="*/ 152 w 353"/>
                <a:gd name="T37" fmla="*/ 424 h 537"/>
                <a:gd name="T38" fmla="*/ 232 w 353"/>
                <a:gd name="T39" fmla="*/ 376 h 537"/>
                <a:gd name="T40" fmla="*/ 240 w 353"/>
                <a:gd name="T41" fmla="*/ 344 h 537"/>
                <a:gd name="T42" fmla="*/ 192 w 353"/>
                <a:gd name="T43" fmla="*/ 320 h 537"/>
                <a:gd name="T44" fmla="*/ 184 w 353"/>
                <a:gd name="T45" fmla="*/ 288 h 537"/>
                <a:gd name="T46" fmla="*/ 160 w 353"/>
                <a:gd name="T47" fmla="*/ 264 h 537"/>
                <a:gd name="T48" fmla="*/ 104 w 353"/>
                <a:gd name="T49" fmla="*/ 256 h 537"/>
                <a:gd name="T50" fmla="*/ 136 w 353"/>
                <a:gd name="T51" fmla="*/ 168 h 537"/>
                <a:gd name="T52" fmla="*/ 160 w 353"/>
                <a:gd name="T53" fmla="*/ 136 h 537"/>
                <a:gd name="T54" fmla="*/ 192 w 353"/>
                <a:gd name="T55" fmla="*/ 152 h 537"/>
                <a:gd name="T56" fmla="*/ 208 w 353"/>
                <a:gd name="T57" fmla="*/ 184 h 537"/>
                <a:gd name="T58" fmla="*/ 224 w 353"/>
                <a:gd name="T59" fmla="*/ 200 h 537"/>
                <a:gd name="T60" fmla="*/ 256 w 353"/>
                <a:gd name="T61" fmla="*/ 256 h 537"/>
                <a:gd name="T62" fmla="*/ 272 w 353"/>
                <a:gd name="T63" fmla="*/ 288 h 537"/>
                <a:gd name="T64" fmla="*/ 328 w 353"/>
                <a:gd name="T65" fmla="*/ 216 h 537"/>
                <a:gd name="T66" fmla="*/ 0 w 353"/>
                <a:gd name="T67" fmla="*/ 0 h 537"/>
                <a:gd name="T68" fmla="*/ 353 w 353"/>
                <a:gd name="T69" fmla="*/ 537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T66" t="T67" r="T68" b="T69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3DABA1A1-F2A4-47E5-BDB5-B853017E6E93}"/>
                </a:ext>
              </a:extLst>
            </p:cNvPr>
            <p:cNvSpPr/>
            <p:nvPr/>
          </p:nvSpPr>
          <p:spPr bwMode="auto">
            <a:xfrm>
              <a:off x="3973513" y="3201988"/>
              <a:ext cx="168275" cy="176212"/>
            </a:xfrm>
            <a:custGeom>
              <a:avLst/>
              <a:gdLst>
                <a:gd name="T0" fmla="*/ 112 w 113"/>
                <a:gd name="T1" fmla="*/ 64 h 129"/>
                <a:gd name="T2" fmla="*/ 96 w 113"/>
                <a:gd name="T3" fmla="*/ 40 h 129"/>
                <a:gd name="T4" fmla="*/ 112 w 113"/>
                <a:gd name="T5" fmla="*/ 16 h 129"/>
                <a:gd name="T6" fmla="*/ 80 w 113"/>
                <a:gd name="T7" fmla="*/ 16 h 129"/>
                <a:gd name="T8" fmla="*/ 72 w 113"/>
                <a:gd name="T9" fmla="*/ 0 h 129"/>
                <a:gd name="T10" fmla="*/ 56 w 113"/>
                <a:gd name="T11" fmla="*/ 0 h 129"/>
                <a:gd name="T12" fmla="*/ 48 w 113"/>
                <a:gd name="T13" fmla="*/ 32 h 129"/>
                <a:gd name="T14" fmla="*/ 32 w 113"/>
                <a:gd name="T15" fmla="*/ 32 h 129"/>
                <a:gd name="T16" fmla="*/ 0 w 113"/>
                <a:gd name="T17" fmla="*/ 88 h 129"/>
                <a:gd name="T18" fmla="*/ 0 w 113"/>
                <a:gd name="T19" fmla="*/ 120 h 129"/>
                <a:gd name="T20" fmla="*/ 32 w 113"/>
                <a:gd name="T21" fmla="*/ 120 h 129"/>
                <a:gd name="T22" fmla="*/ 48 w 113"/>
                <a:gd name="T23" fmla="*/ 128 h 129"/>
                <a:gd name="T24" fmla="*/ 80 w 113"/>
                <a:gd name="T25" fmla="*/ 112 h 129"/>
                <a:gd name="T26" fmla="*/ 80 w 113"/>
                <a:gd name="T27" fmla="*/ 96 h 129"/>
                <a:gd name="T28" fmla="*/ 72 w 113"/>
                <a:gd name="T29" fmla="*/ 80 h 129"/>
                <a:gd name="T30" fmla="*/ 96 w 113"/>
                <a:gd name="T31" fmla="*/ 80 h 129"/>
                <a:gd name="T32" fmla="*/ 112 w 113"/>
                <a:gd name="T33" fmla="*/ 64 h 129"/>
                <a:gd name="T34" fmla="*/ 0 w 113"/>
                <a:gd name="T35" fmla="*/ 0 h 129"/>
                <a:gd name="T36" fmla="*/ 113 w 113"/>
                <a:gd name="T3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T34" t="T35" r="T36" b="T37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6E990C0-D30B-46D4-AF6E-46104AC66158}"/>
                </a:ext>
              </a:extLst>
            </p:cNvPr>
            <p:cNvSpPr/>
            <p:nvPr/>
          </p:nvSpPr>
          <p:spPr bwMode="auto">
            <a:xfrm>
              <a:off x="4081463" y="3289300"/>
              <a:ext cx="131762" cy="165100"/>
            </a:xfrm>
            <a:custGeom>
              <a:avLst/>
              <a:gdLst>
                <a:gd name="T0" fmla="*/ 88 w 89"/>
                <a:gd name="T1" fmla="*/ 80 h 121"/>
                <a:gd name="T2" fmla="*/ 80 w 89"/>
                <a:gd name="T3" fmla="*/ 56 h 121"/>
                <a:gd name="T4" fmla="*/ 56 w 89"/>
                <a:gd name="T5" fmla="*/ 40 h 121"/>
                <a:gd name="T6" fmla="*/ 48 w 89"/>
                <a:gd name="T7" fmla="*/ 8 h 121"/>
                <a:gd name="T8" fmla="*/ 32 w 89"/>
                <a:gd name="T9" fmla="*/ 0 h 121"/>
                <a:gd name="T10" fmla="*/ 24 w 89"/>
                <a:gd name="T11" fmla="*/ 8 h 121"/>
                <a:gd name="T12" fmla="*/ 32 w 89"/>
                <a:gd name="T13" fmla="*/ 48 h 121"/>
                <a:gd name="T14" fmla="*/ 8 w 89"/>
                <a:gd name="T15" fmla="*/ 48 h 121"/>
                <a:gd name="T16" fmla="*/ 0 w 89"/>
                <a:gd name="T17" fmla="*/ 112 h 121"/>
                <a:gd name="T18" fmla="*/ 16 w 89"/>
                <a:gd name="T19" fmla="*/ 120 h 121"/>
                <a:gd name="T20" fmla="*/ 56 w 89"/>
                <a:gd name="T21" fmla="*/ 112 h 121"/>
                <a:gd name="T22" fmla="*/ 56 w 89"/>
                <a:gd name="T23" fmla="*/ 80 h 121"/>
                <a:gd name="T24" fmla="*/ 88 w 89"/>
                <a:gd name="T25" fmla="*/ 80 h 121"/>
                <a:gd name="T26" fmla="*/ 0 w 89"/>
                <a:gd name="T27" fmla="*/ 0 h 121"/>
                <a:gd name="T28" fmla="*/ 89 w 89"/>
                <a:gd name="T2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T26" t="T27" r="T28" b="T29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7E44D68-1F69-40A0-B830-96631556901D}"/>
                </a:ext>
              </a:extLst>
            </p:cNvPr>
            <p:cNvSpPr/>
            <p:nvPr/>
          </p:nvSpPr>
          <p:spPr bwMode="auto">
            <a:xfrm>
              <a:off x="4081463" y="3300413"/>
              <a:ext cx="50800" cy="55562"/>
            </a:xfrm>
            <a:custGeom>
              <a:avLst/>
              <a:gdLst>
                <a:gd name="T0" fmla="*/ 32 w 33"/>
                <a:gd name="T1" fmla="*/ 40 h 41"/>
                <a:gd name="T2" fmla="*/ 8 w 33"/>
                <a:gd name="T3" fmla="*/ 40 h 41"/>
                <a:gd name="T4" fmla="*/ 8 w 33"/>
                <a:gd name="T5" fmla="*/ 24 h 41"/>
                <a:gd name="T6" fmla="*/ 0 w 33"/>
                <a:gd name="T7" fmla="*/ 0 h 41"/>
                <a:gd name="T8" fmla="*/ 24 w 33"/>
                <a:gd name="T9" fmla="*/ 8 h 41"/>
                <a:gd name="T10" fmla="*/ 32 w 33"/>
                <a:gd name="T11" fmla="*/ 40 h 41"/>
                <a:gd name="T12" fmla="*/ 0 w 33"/>
                <a:gd name="T13" fmla="*/ 0 h 41"/>
                <a:gd name="T14" fmla="*/ 33 w 33"/>
                <a:gd name="T15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T12" t="T13" r="T14" b="T15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F0234DA0-48EC-40BD-B034-376FF94F949B}"/>
                </a:ext>
              </a:extLst>
            </p:cNvPr>
            <p:cNvSpPr/>
            <p:nvPr/>
          </p:nvSpPr>
          <p:spPr bwMode="auto">
            <a:xfrm>
              <a:off x="3962400" y="3498850"/>
              <a:ext cx="646113" cy="398463"/>
            </a:xfrm>
            <a:custGeom>
              <a:avLst/>
              <a:gdLst>
                <a:gd name="T0" fmla="*/ 152 w 433"/>
                <a:gd name="T1" fmla="*/ 8 h 289"/>
                <a:gd name="T2" fmla="*/ 136 w 433"/>
                <a:gd name="T3" fmla="*/ 24 h 289"/>
                <a:gd name="T4" fmla="*/ 96 w 433"/>
                <a:gd name="T5" fmla="*/ 32 h 289"/>
                <a:gd name="T6" fmla="*/ 56 w 433"/>
                <a:gd name="T7" fmla="*/ 72 h 289"/>
                <a:gd name="T8" fmla="*/ 16 w 433"/>
                <a:gd name="T9" fmla="*/ 128 h 289"/>
                <a:gd name="T10" fmla="*/ 16 w 433"/>
                <a:gd name="T11" fmla="*/ 160 h 289"/>
                <a:gd name="T12" fmla="*/ 32 w 433"/>
                <a:gd name="T13" fmla="*/ 184 h 289"/>
                <a:gd name="T14" fmla="*/ 48 w 433"/>
                <a:gd name="T15" fmla="*/ 176 h 289"/>
                <a:gd name="T16" fmla="*/ 64 w 433"/>
                <a:gd name="T17" fmla="*/ 176 h 289"/>
                <a:gd name="T18" fmla="*/ 8 w 433"/>
                <a:gd name="T19" fmla="*/ 224 h 289"/>
                <a:gd name="T20" fmla="*/ 0 w 433"/>
                <a:gd name="T21" fmla="*/ 248 h 289"/>
                <a:gd name="T22" fmla="*/ 16 w 433"/>
                <a:gd name="T23" fmla="*/ 256 h 289"/>
                <a:gd name="T24" fmla="*/ 48 w 433"/>
                <a:gd name="T25" fmla="*/ 288 h 289"/>
                <a:gd name="T26" fmla="*/ 80 w 433"/>
                <a:gd name="T27" fmla="*/ 288 h 289"/>
                <a:gd name="T28" fmla="*/ 96 w 433"/>
                <a:gd name="T29" fmla="*/ 272 h 289"/>
                <a:gd name="T30" fmla="*/ 96 w 433"/>
                <a:gd name="T31" fmla="*/ 256 h 289"/>
                <a:gd name="T32" fmla="*/ 112 w 433"/>
                <a:gd name="T33" fmla="*/ 264 h 289"/>
                <a:gd name="T34" fmla="*/ 120 w 433"/>
                <a:gd name="T35" fmla="*/ 272 h 289"/>
                <a:gd name="T36" fmla="*/ 152 w 433"/>
                <a:gd name="T37" fmla="*/ 288 h 289"/>
                <a:gd name="T38" fmla="*/ 168 w 433"/>
                <a:gd name="T39" fmla="*/ 272 h 289"/>
                <a:gd name="T40" fmla="*/ 192 w 433"/>
                <a:gd name="T41" fmla="*/ 272 h 289"/>
                <a:gd name="T42" fmla="*/ 192 w 433"/>
                <a:gd name="T43" fmla="*/ 288 h 289"/>
                <a:gd name="T44" fmla="*/ 208 w 433"/>
                <a:gd name="T45" fmla="*/ 280 h 289"/>
                <a:gd name="T46" fmla="*/ 240 w 433"/>
                <a:gd name="T47" fmla="*/ 232 h 289"/>
                <a:gd name="T48" fmla="*/ 256 w 433"/>
                <a:gd name="T49" fmla="*/ 232 h 289"/>
                <a:gd name="T50" fmla="*/ 296 w 433"/>
                <a:gd name="T51" fmla="*/ 168 h 289"/>
                <a:gd name="T52" fmla="*/ 296 w 433"/>
                <a:gd name="T53" fmla="*/ 144 h 289"/>
                <a:gd name="T54" fmla="*/ 304 w 433"/>
                <a:gd name="T55" fmla="*/ 136 h 289"/>
                <a:gd name="T56" fmla="*/ 312 w 433"/>
                <a:gd name="T57" fmla="*/ 152 h 289"/>
                <a:gd name="T58" fmla="*/ 344 w 433"/>
                <a:gd name="T59" fmla="*/ 96 h 289"/>
                <a:gd name="T60" fmla="*/ 376 w 433"/>
                <a:gd name="T61" fmla="*/ 80 h 289"/>
                <a:gd name="T62" fmla="*/ 376 w 433"/>
                <a:gd name="T63" fmla="*/ 88 h 289"/>
                <a:gd name="T64" fmla="*/ 400 w 433"/>
                <a:gd name="T65" fmla="*/ 64 h 289"/>
                <a:gd name="T66" fmla="*/ 416 w 433"/>
                <a:gd name="T67" fmla="*/ 72 h 289"/>
                <a:gd name="T68" fmla="*/ 432 w 433"/>
                <a:gd name="T69" fmla="*/ 24 h 289"/>
                <a:gd name="T70" fmla="*/ 424 w 433"/>
                <a:gd name="T71" fmla="*/ 16 h 289"/>
                <a:gd name="T72" fmla="*/ 400 w 433"/>
                <a:gd name="T73" fmla="*/ 16 h 289"/>
                <a:gd name="T74" fmla="*/ 384 w 433"/>
                <a:gd name="T75" fmla="*/ 24 h 289"/>
                <a:gd name="T76" fmla="*/ 344 w 433"/>
                <a:gd name="T77" fmla="*/ 24 h 289"/>
                <a:gd name="T78" fmla="*/ 328 w 433"/>
                <a:gd name="T79" fmla="*/ 0 h 289"/>
                <a:gd name="T80" fmla="*/ 272 w 433"/>
                <a:gd name="T81" fmla="*/ 40 h 289"/>
                <a:gd name="T82" fmla="*/ 264 w 433"/>
                <a:gd name="T83" fmla="*/ 64 h 289"/>
                <a:gd name="T84" fmla="*/ 248 w 433"/>
                <a:gd name="T85" fmla="*/ 64 h 289"/>
                <a:gd name="T86" fmla="*/ 200 w 433"/>
                <a:gd name="T87" fmla="*/ 64 h 289"/>
                <a:gd name="T88" fmla="*/ 200 w 433"/>
                <a:gd name="T89" fmla="*/ 48 h 289"/>
                <a:gd name="T90" fmla="*/ 216 w 433"/>
                <a:gd name="T91" fmla="*/ 32 h 289"/>
                <a:gd name="T92" fmla="*/ 200 w 433"/>
                <a:gd name="T93" fmla="*/ 0 h 289"/>
                <a:gd name="T94" fmla="*/ 176 w 433"/>
                <a:gd name="T95" fmla="*/ 0 h 289"/>
                <a:gd name="T96" fmla="*/ 168 w 433"/>
                <a:gd name="T97" fmla="*/ 0 h 289"/>
                <a:gd name="T98" fmla="*/ 160 w 433"/>
                <a:gd name="T99" fmla="*/ 16 h 289"/>
                <a:gd name="T100" fmla="*/ 152 w 433"/>
                <a:gd name="T101" fmla="*/ 8 h 289"/>
                <a:gd name="T102" fmla="*/ 0 w 433"/>
                <a:gd name="T103" fmla="*/ 0 h 289"/>
                <a:gd name="T104" fmla="*/ 433 w 433"/>
                <a:gd name="T105" fmla="*/ 289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T102" t="T103" r="T104" b="T105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9B75F818-4468-49F2-86C6-9C3D664664A7}"/>
                </a:ext>
              </a:extLst>
            </p:cNvPr>
            <p:cNvSpPr/>
            <p:nvPr/>
          </p:nvSpPr>
          <p:spPr bwMode="auto">
            <a:xfrm>
              <a:off x="4095750" y="3817938"/>
              <a:ext cx="534988" cy="439737"/>
            </a:xfrm>
            <a:custGeom>
              <a:avLst/>
              <a:gdLst>
                <a:gd name="T0" fmla="*/ 168 w 361"/>
                <a:gd name="T1" fmla="*/ 0 h 321"/>
                <a:gd name="T2" fmla="*/ 152 w 361"/>
                <a:gd name="T3" fmla="*/ 0 h 321"/>
                <a:gd name="T4" fmla="*/ 120 w 361"/>
                <a:gd name="T5" fmla="*/ 48 h 321"/>
                <a:gd name="T6" fmla="*/ 96 w 361"/>
                <a:gd name="T7" fmla="*/ 56 h 321"/>
                <a:gd name="T8" fmla="*/ 96 w 361"/>
                <a:gd name="T9" fmla="*/ 40 h 321"/>
                <a:gd name="T10" fmla="*/ 80 w 361"/>
                <a:gd name="T11" fmla="*/ 40 h 321"/>
                <a:gd name="T12" fmla="*/ 64 w 361"/>
                <a:gd name="T13" fmla="*/ 56 h 321"/>
                <a:gd name="T14" fmla="*/ 32 w 361"/>
                <a:gd name="T15" fmla="*/ 40 h 321"/>
                <a:gd name="T16" fmla="*/ 24 w 361"/>
                <a:gd name="T17" fmla="*/ 32 h 321"/>
                <a:gd name="T18" fmla="*/ 8 w 361"/>
                <a:gd name="T19" fmla="*/ 24 h 321"/>
                <a:gd name="T20" fmla="*/ 8 w 361"/>
                <a:gd name="T21" fmla="*/ 40 h 321"/>
                <a:gd name="T22" fmla="*/ 0 w 361"/>
                <a:gd name="T23" fmla="*/ 48 h 321"/>
                <a:gd name="T24" fmla="*/ 32 w 361"/>
                <a:gd name="T25" fmla="*/ 56 h 321"/>
                <a:gd name="T26" fmla="*/ 40 w 361"/>
                <a:gd name="T27" fmla="*/ 80 h 321"/>
                <a:gd name="T28" fmla="*/ 56 w 361"/>
                <a:gd name="T29" fmla="*/ 80 h 321"/>
                <a:gd name="T30" fmla="*/ 80 w 361"/>
                <a:gd name="T31" fmla="*/ 112 h 321"/>
                <a:gd name="T32" fmla="*/ 104 w 361"/>
                <a:gd name="T33" fmla="*/ 104 h 321"/>
                <a:gd name="T34" fmla="*/ 104 w 361"/>
                <a:gd name="T35" fmla="*/ 144 h 321"/>
                <a:gd name="T36" fmla="*/ 136 w 361"/>
                <a:gd name="T37" fmla="*/ 184 h 321"/>
                <a:gd name="T38" fmla="*/ 152 w 361"/>
                <a:gd name="T39" fmla="*/ 184 h 321"/>
                <a:gd name="T40" fmla="*/ 160 w 361"/>
                <a:gd name="T41" fmla="*/ 168 h 321"/>
                <a:gd name="T42" fmla="*/ 184 w 361"/>
                <a:gd name="T43" fmla="*/ 192 h 321"/>
                <a:gd name="T44" fmla="*/ 168 w 361"/>
                <a:gd name="T45" fmla="*/ 208 h 321"/>
                <a:gd name="T46" fmla="*/ 160 w 361"/>
                <a:gd name="T47" fmla="*/ 200 h 321"/>
                <a:gd name="T48" fmla="*/ 144 w 361"/>
                <a:gd name="T49" fmla="*/ 192 h 321"/>
                <a:gd name="T50" fmla="*/ 144 w 361"/>
                <a:gd name="T51" fmla="*/ 224 h 321"/>
                <a:gd name="T52" fmla="*/ 136 w 361"/>
                <a:gd name="T53" fmla="*/ 240 h 321"/>
                <a:gd name="T54" fmla="*/ 160 w 361"/>
                <a:gd name="T55" fmla="*/ 272 h 321"/>
                <a:gd name="T56" fmla="*/ 160 w 361"/>
                <a:gd name="T57" fmla="*/ 296 h 321"/>
                <a:gd name="T58" fmla="*/ 200 w 361"/>
                <a:gd name="T59" fmla="*/ 296 h 321"/>
                <a:gd name="T60" fmla="*/ 216 w 361"/>
                <a:gd name="T61" fmla="*/ 312 h 321"/>
                <a:gd name="T62" fmla="*/ 240 w 361"/>
                <a:gd name="T63" fmla="*/ 304 h 321"/>
                <a:gd name="T64" fmla="*/ 272 w 361"/>
                <a:gd name="T65" fmla="*/ 320 h 321"/>
                <a:gd name="T66" fmla="*/ 296 w 361"/>
                <a:gd name="T67" fmla="*/ 296 h 321"/>
                <a:gd name="T68" fmla="*/ 320 w 361"/>
                <a:gd name="T69" fmla="*/ 256 h 321"/>
                <a:gd name="T70" fmla="*/ 288 w 361"/>
                <a:gd name="T71" fmla="*/ 240 h 321"/>
                <a:gd name="T72" fmla="*/ 320 w 361"/>
                <a:gd name="T73" fmla="*/ 232 h 321"/>
                <a:gd name="T74" fmla="*/ 328 w 361"/>
                <a:gd name="T75" fmla="*/ 240 h 321"/>
                <a:gd name="T76" fmla="*/ 360 w 361"/>
                <a:gd name="T77" fmla="*/ 232 h 321"/>
                <a:gd name="T78" fmla="*/ 360 w 361"/>
                <a:gd name="T79" fmla="*/ 224 h 321"/>
                <a:gd name="T80" fmla="*/ 320 w 361"/>
                <a:gd name="T81" fmla="*/ 200 h 321"/>
                <a:gd name="T82" fmla="*/ 320 w 361"/>
                <a:gd name="T83" fmla="*/ 184 h 321"/>
                <a:gd name="T84" fmla="*/ 304 w 361"/>
                <a:gd name="T85" fmla="*/ 176 h 321"/>
                <a:gd name="T86" fmla="*/ 288 w 361"/>
                <a:gd name="T87" fmla="*/ 168 h 321"/>
                <a:gd name="T88" fmla="*/ 272 w 361"/>
                <a:gd name="T89" fmla="*/ 128 h 321"/>
                <a:gd name="T90" fmla="*/ 232 w 361"/>
                <a:gd name="T91" fmla="*/ 64 h 321"/>
                <a:gd name="T92" fmla="*/ 232 w 361"/>
                <a:gd name="T93" fmla="*/ 40 h 321"/>
                <a:gd name="T94" fmla="*/ 192 w 361"/>
                <a:gd name="T95" fmla="*/ 32 h 321"/>
                <a:gd name="T96" fmla="*/ 176 w 361"/>
                <a:gd name="T97" fmla="*/ 24 h 321"/>
                <a:gd name="T98" fmla="*/ 168 w 361"/>
                <a:gd name="T99" fmla="*/ 0 h 321"/>
                <a:gd name="T100" fmla="*/ 0 w 361"/>
                <a:gd name="T101" fmla="*/ 0 h 321"/>
                <a:gd name="T102" fmla="*/ 361 w 361"/>
                <a:gd name="T103" fmla="*/ 32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T100" t="T101" r="T102" b="T103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D66A41BD-B2FB-4109-BB9F-259C2775E079}"/>
                </a:ext>
              </a:extLst>
            </p:cNvPr>
            <p:cNvSpPr/>
            <p:nvPr/>
          </p:nvSpPr>
          <p:spPr bwMode="auto">
            <a:xfrm>
              <a:off x="4535488" y="4170363"/>
              <a:ext cx="95250" cy="74612"/>
            </a:xfrm>
            <a:custGeom>
              <a:avLst/>
              <a:gdLst>
                <a:gd name="T0" fmla="*/ 24 w 65"/>
                <a:gd name="T1" fmla="*/ 0 h 57"/>
                <a:gd name="T2" fmla="*/ 0 w 65"/>
                <a:gd name="T3" fmla="*/ 40 h 57"/>
                <a:gd name="T4" fmla="*/ 24 w 65"/>
                <a:gd name="T5" fmla="*/ 56 h 57"/>
                <a:gd name="T6" fmla="*/ 64 w 65"/>
                <a:gd name="T7" fmla="*/ 40 h 57"/>
                <a:gd name="T8" fmla="*/ 64 w 65"/>
                <a:gd name="T9" fmla="*/ 24 h 57"/>
                <a:gd name="T10" fmla="*/ 24 w 65"/>
                <a:gd name="T11" fmla="*/ 0 h 57"/>
                <a:gd name="T12" fmla="*/ 0 w 65"/>
                <a:gd name="T13" fmla="*/ 0 h 57"/>
                <a:gd name="T14" fmla="*/ 65 w 65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T12" t="T13" r="T14" b="T15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366A0F2D-08E6-45E4-9293-50D1F056EBBD}"/>
                </a:ext>
              </a:extLst>
            </p:cNvPr>
            <p:cNvSpPr/>
            <p:nvPr/>
          </p:nvSpPr>
          <p:spPr bwMode="auto">
            <a:xfrm>
              <a:off x="4297363" y="4222750"/>
              <a:ext cx="357187" cy="409575"/>
            </a:xfrm>
            <a:custGeom>
              <a:avLst/>
              <a:gdLst>
                <a:gd name="T0" fmla="*/ 184 w 241"/>
                <a:gd name="T1" fmla="*/ 16 h 297"/>
                <a:gd name="T2" fmla="*/ 160 w 241"/>
                <a:gd name="T3" fmla="*/ 0 h 297"/>
                <a:gd name="T4" fmla="*/ 136 w 241"/>
                <a:gd name="T5" fmla="*/ 24 h 297"/>
                <a:gd name="T6" fmla="*/ 104 w 241"/>
                <a:gd name="T7" fmla="*/ 8 h 297"/>
                <a:gd name="T8" fmla="*/ 80 w 241"/>
                <a:gd name="T9" fmla="*/ 16 h 297"/>
                <a:gd name="T10" fmla="*/ 72 w 241"/>
                <a:gd name="T11" fmla="*/ 32 h 297"/>
                <a:gd name="T12" fmla="*/ 64 w 241"/>
                <a:gd name="T13" fmla="*/ 48 h 297"/>
                <a:gd name="T14" fmla="*/ 72 w 241"/>
                <a:gd name="T15" fmla="*/ 72 h 297"/>
                <a:gd name="T16" fmla="*/ 56 w 241"/>
                <a:gd name="T17" fmla="*/ 72 h 297"/>
                <a:gd name="T18" fmla="*/ 48 w 241"/>
                <a:gd name="T19" fmla="*/ 64 h 297"/>
                <a:gd name="T20" fmla="*/ 40 w 241"/>
                <a:gd name="T21" fmla="*/ 64 h 297"/>
                <a:gd name="T22" fmla="*/ 40 w 241"/>
                <a:gd name="T23" fmla="*/ 80 h 297"/>
                <a:gd name="T24" fmla="*/ 40 w 241"/>
                <a:gd name="T25" fmla="*/ 96 h 297"/>
                <a:gd name="T26" fmla="*/ 40 w 241"/>
                <a:gd name="T27" fmla="*/ 96 h 297"/>
                <a:gd name="T28" fmla="*/ 40 w 241"/>
                <a:gd name="T29" fmla="*/ 112 h 297"/>
                <a:gd name="T30" fmla="*/ 8 w 241"/>
                <a:gd name="T31" fmla="*/ 136 h 297"/>
                <a:gd name="T32" fmla="*/ 0 w 241"/>
                <a:gd name="T33" fmla="*/ 144 h 297"/>
                <a:gd name="T34" fmla="*/ 0 w 241"/>
                <a:gd name="T35" fmla="*/ 176 h 297"/>
                <a:gd name="T36" fmla="*/ 24 w 241"/>
                <a:gd name="T37" fmla="*/ 192 h 297"/>
                <a:gd name="T38" fmla="*/ 24 w 241"/>
                <a:gd name="T39" fmla="*/ 232 h 297"/>
                <a:gd name="T40" fmla="*/ 48 w 241"/>
                <a:gd name="T41" fmla="*/ 232 h 297"/>
                <a:gd name="T42" fmla="*/ 48 w 241"/>
                <a:gd name="T43" fmla="*/ 248 h 297"/>
                <a:gd name="T44" fmla="*/ 56 w 241"/>
                <a:gd name="T45" fmla="*/ 264 h 297"/>
                <a:gd name="T46" fmla="*/ 64 w 241"/>
                <a:gd name="T47" fmla="*/ 288 h 297"/>
                <a:gd name="T48" fmla="*/ 88 w 241"/>
                <a:gd name="T49" fmla="*/ 288 h 297"/>
                <a:gd name="T50" fmla="*/ 104 w 241"/>
                <a:gd name="T51" fmla="*/ 264 h 297"/>
                <a:gd name="T52" fmla="*/ 112 w 241"/>
                <a:gd name="T53" fmla="*/ 264 h 297"/>
                <a:gd name="T54" fmla="*/ 112 w 241"/>
                <a:gd name="T55" fmla="*/ 280 h 297"/>
                <a:gd name="T56" fmla="*/ 120 w 241"/>
                <a:gd name="T57" fmla="*/ 288 h 297"/>
                <a:gd name="T58" fmla="*/ 136 w 241"/>
                <a:gd name="T59" fmla="*/ 288 h 297"/>
                <a:gd name="T60" fmla="*/ 136 w 241"/>
                <a:gd name="T61" fmla="*/ 280 h 297"/>
                <a:gd name="T62" fmla="*/ 152 w 241"/>
                <a:gd name="T63" fmla="*/ 280 h 297"/>
                <a:gd name="T64" fmla="*/ 152 w 241"/>
                <a:gd name="T65" fmla="*/ 288 h 297"/>
                <a:gd name="T66" fmla="*/ 160 w 241"/>
                <a:gd name="T67" fmla="*/ 296 h 297"/>
                <a:gd name="T68" fmla="*/ 176 w 241"/>
                <a:gd name="T69" fmla="*/ 288 h 297"/>
                <a:gd name="T70" fmla="*/ 184 w 241"/>
                <a:gd name="T71" fmla="*/ 256 h 297"/>
                <a:gd name="T72" fmla="*/ 184 w 241"/>
                <a:gd name="T73" fmla="*/ 224 h 297"/>
                <a:gd name="T74" fmla="*/ 200 w 241"/>
                <a:gd name="T75" fmla="*/ 224 h 297"/>
                <a:gd name="T76" fmla="*/ 200 w 241"/>
                <a:gd name="T77" fmla="*/ 216 h 297"/>
                <a:gd name="T78" fmla="*/ 200 w 241"/>
                <a:gd name="T79" fmla="*/ 200 h 297"/>
                <a:gd name="T80" fmla="*/ 216 w 241"/>
                <a:gd name="T81" fmla="*/ 216 h 297"/>
                <a:gd name="T82" fmla="*/ 232 w 241"/>
                <a:gd name="T83" fmla="*/ 192 h 297"/>
                <a:gd name="T84" fmla="*/ 216 w 241"/>
                <a:gd name="T85" fmla="*/ 176 h 297"/>
                <a:gd name="T86" fmla="*/ 216 w 241"/>
                <a:gd name="T87" fmla="*/ 168 h 297"/>
                <a:gd name="T88" fmla="*/ 232 w 241"/>
                <a:gd name="T89" fmla="*/ 160 h 297"/>
                <a:gd name="T90" fmla="*/ 224 w 241"/>
                <a:gd name="T91" fmla="*/ 136 h 297"/>
                <a:gd name="T92" fmla="*/ 216 w 241"/>
                <a:gd name="T93" fmla="*/ 128 h 297"/>
                <a:gd name="T94" fmla="*/ 240 w 241"/>
                <a:gd name="T95" fmla="*/ 136 h 297"/>
                <a:gd name="T96" fmla="*/ 240 w 241"/>
                <a:gd name="T97" fmla="*/ 104 h 297"/>
                <a:gd name="T98" fmla="*/ 216 w 241"/>
                <a:gd name="T99" fmla="*/ 120 h 297"/>
                <a:gd name="T100" fmla="*/ 240 w 241"/>
                <a:gd name="T101" fmla="*/ 80 h 297"/>
                <a:gd name="T102" fmla="*/ 200 w 241"/>
                <a:gd name="T103" fmla="*/ 56 h 297"/>
                <a:gd name="T104" fmla="*/ 176 w 241"/>
                <a:gd name="T105" fmla="*/ 56 h 297"/>
                <a:gd name="T106" fmla="*/ 160 w 241"/>
                <a:gd name="T107" fmla="*/ 72 h 297"/>
                <a:gd name="T108" fmla="*/ 152 w 241"/>
                <a:gd name="T109" fmla="*/ 48 h 297"/>
                <a:gd name="T110" fmla="*/ 160 w 241"/>
                <a:gd name="T111" fmla="*/ 40 h 297"/>
                <a:gd name="T112" fmla="*/ 184 w 241"/>
                <a:gd name="T113" fmla="*/ 16 h 297"/>
                <a:gd name="T114" fmla="*/ 0 w 241"/>
                <a:gd name="T115" fmla="*/ 0 h 297"/>
                <a:gd name="T116" fmla="*/ 241 w 241"/>
                <a:gd name="T117" fmla="*/ 297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T114" t="T115" r="T116" b="T117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E47FB388-7494-400B-AD22-771D49634412}"/>
                </a:ext>
              </a:extLst>
            </p:cNvPr>
            <p:cNvSpPr/>
            <p:nvPr/>
          </p:nvSpPr>
          <p:spPr bwMode="auto">
            <a:xfrm>
              <a:off x="4117975" y="4543425"/>
              <a:ext cx="406400" cy="508000"/>
            </a:xfrm>
            <a:custGeom>
              <a:avLst/>
              <a:gdLst>
                <a:gd name="T0" fmla="*/ 272 w 273"/>
                <a:gd name="T1" fmla="*/ 56 h 369"/>
                <a:gd name="T2" fmla="*/ 272 w 273"/>
                <a:gd name="T3" fmla="*/ 48 h 369"/>
                <a:gd name="T4" fmla="*/ 256 w 273"/>
                <a:gd name="T5" fmla="*/ 48 h 369"/>
                <a:gd name="T6" fmla="*/ 256 w 273"/>
                <a:gd name="T7" fmla="*/ 56 h 369"/>
                <a:gd name="T8" fmla="*/ 240 w 273"/>
                <a:gd name="T9" fmla="*/ 56 h 369"/>
                <a:gd name="T10" fmla="*/ 232 w 273"/>
                <a:gd name="T11" fmla="*/ 56 h 369"/>
                <a:gd name="T12" fmla="*/ 232 w 273"/>
                <a:gd name="T13" fmla="*/ 32 h 369"/>
                <a:gd name="T14" fmla="*/ 224 w 273"/>
                <a:gd name="T15" fmla="*/ 32 h 369"/>
                <a:gd name="T16" fmla="*/ 208 w 273"/>
                <a:gd name="T17" fmla="*/ 56 h 369"/>
                <a:gd name="T18" fmla="*/ 184 w 273"/>
                <a:gd name="T19" fmla="*/ 56 h 369"/>
                <a:gd name="T20" fmla="*/ 176 w 273"/>
                <a:gd name="T21" fmla="*/ 32 h 369"/>
                <a:gd name="T22" fmla="*/ 168 w 273"/>
                <a:gd name="T23" fmla="*/ 16 h 369"/>
                <a:gd name="T24" fmla="*/ 160 w 273"/>
                <a:gd name="T25" fmla="*/ 0 h 369"/>
                <a:gd name="T26" fmla="*/ 144 w 273"/>
                <a:gd name="T27" fmla="*/ 0 h 369"/>
                <a:gd name="T28" fmla="*/ 144 w 273"/>
                <a:gd name="T29" fmla="*/ 8 h 369"/>
                <a:gd name="T30" fmla="*/ 112 w 273"/>
                <a:gd name="T31" fmla="*/ 16 h 369"/>
                <a:gd name="T32" fmla="*/ 112 w 273"/>
                <a:gd name="T33" fmla="*/ 32 h 369"/>
                <a:gd name="T34" fmla="*/ 80 w 273"/>
                <a:gd name="T35" fmla="*/ 32 h 369"/>
                <a:gd name="T36" fmla="*/ 64 w 273"/>
                <a:gd name="T37" fmla="*/ 48 h 369"/>
                <a:gd name="T38" fmla="*/ 64 w 273"/>
                <a:gd name="T39" fmla="*/ 72 h 369"/>
                <a:gd name="T40" fmla="*/ 72 w 273"/>
                <a:gd name="T41" fmla="*/ 88 h 369"/>
                <a:gd name="T42" fmla="*/ 48 w 273"/>
                <a:gd name="T43" fmla="*/ 112 h 369"/>
                <a:gd name="T44" fmla="*/ 40 w 273"/>
                <a:gd name="T45" fmla="*/ 112 h 369"/>
                <a:gd name="T46" fmla="*/ 32 w 273"/>
                <a:gd name="T47" fmla="*/ 144 h 369"/>
                <a:gd name="T48" fmla="*/ 32 w 273"/>
                <a:gd name="T49" fmla="*/ 160 h 369"/>
                <a:gd name="T50" fmla="*/ 32 w 273"/>
                <a:gd name="T51" fmla="*/ 176 h 369"/>
                <a:gd name="T52" fmla="*/ 16 w 273"/>
                <a:gd name="T53" fmla="*/ 200 h 369"/>
                <a:gd name="T54" fmla="*/ 8 w 273"/>
                <a:gd name="T55" fmla="*/ 216 h 369"/>
                <a:gd name="T56" fmla="*/ 0 w 273"/>
                <a:gd name="T57" fmla="*/ 256 h 369"/>
                <a:gd name="T58" fmla="*/ 8 w 273"/>
                <a:gd name="T59" fmla="*/ 272 h 369"/>
                <a:gd name="T60" fmla="*/ 56 w 273"/>
                <a:gd name="T61" fmla="*/ 272 h 369"/>
                <a:gd name="T62" fmla="*/ 80 w 273"/>
                <a:gd name="T63" fmla="*/ 328 h 369"/>
                <a:gd name="T64" fmla="*/ 88 w 273"/>
                <a:gd name="T65" fmla="*/ 368 h 369"/>
                <a:gd name="T66" fmla="*/ 112 w 273"/>
                <a:gd name="T67" fmla="*/ 328 h 369"/>
                <a:gd name="T68" fmla="*/ 120 w 273"/>
                <a:gd name="T69" fmla="*/ 336 h 369"/>
                <a:gd name="T70" fmla="*/ 152 w 273"/>
                <a:gd name="T71" fmla="*/ 304 h 369"/>
                <a:gd name="T72" fmla="*/ 152 w 273"/>
                <a:gd name="T73" fmla="*/ 280 h 369"/>
                <a:gd name="T74" fmla="*/ 184 w 273"/>
                <a:gd name="T75" fmla="*/ 272 h 369"/>
                <a:gd name="T76" fmla="*/ 200 w 273"/>
                <a:gd name="T77" fmla="*/ 232 h 369"/>
                <a:gd name="T78" fmla="*/ 216 w 273"/>
                <a:gd name="T79" fmla="*/ 224 h 369"/>
                <a:gd name="T80" fmla="*/ 216 w 273"/>
                <a:gd name="T81" fmla="*/ 200 h 369"/>
                <a:gd name="T82" fmla="*/ 240 w 273"/>
                <a:gd name="T83" fmla="*/ 200 h 369"/>
                <a:gd name="T84" fmla="*/ 248 w 273"/>
                <a:gd name="T85" fmla="*/ 160 h 369"/>
                <a:gd name="T86" fmla="*/ 240 w 273"/>
                <a:gd name="T87" fmla="*/ 128 h 369"/>
                <a:gd name="T88" fmla="*/ 248 w 273"/>
                <a:gd name="T89" fmla="*/ 120 h 369"/>
                <a:gd name="T90" fmla="*/ 232 w 273"/>
                <a:gd name="T91" fmla="*/ 104 h 369"/>
                <a:gd name="T92" fmla="*/ 248 w 273"/>
                <a:gd name="T93" fmla="*/ 96 h 369"/>
                <a:gd name="T94" fmla="*/ 256 w 273"/>
                <a:gd name="T95" fmla="*/ 104 h 369"/>
                <a:gd name="T96" fmla="*/ 272 w 273"/>
                <a:gd name="T97" fmla="*/ 80 h 369"/>
                <a:gd name="T98" fmla="*/ 272 w 273"/>
                <a:gd name="T99" fmla="*/ 56 h 369"/>
                <a:gd name="T100" fmla="*/ 0 w 273"/>
                <a:gd name="T101" fmla="*/ 0 h 369"/>
                <a:gd name="T102" fmla="*/ 273 w 273"/>
                <a:gd name="T103" fmla="*/ 36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T100" t="T101" r="T102" b="T103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F2722232-23BF-494E-9437-A003415BAED9}"/>
                </a:ext>
              </a:extLst>
            </p:cNvPr>
            <p:cNvSpPr/>
            <p:nvPr/>
          </p:nvSpPr>
          <p:spPr bwMode="auto">
            <a:xfrm>
              <a:off x="3497263" y="4862513"/>
              <a:ext cx="752475" cy="528637"/>
            </a:xfrm>
            <a:custGeom>
              <a:avLst/>
              <a:gdLst>
                <a:gd name="T0" fmla="*/ 496 w 505"/>
                <a:gd name="T1" fmla="*/ 96 h 385"/>
                <a:gd name="T2" fmla="*/ 424 w 505"/>
                <a:gd name="T3" fmla="*/ 40 h 385"/>
                <a:gd name="T4" fmla="*/ 408 w 505"/>
                <a:gd name="T5" fmla="*/ 56 h 385"/>
                <a:gd name="T6" fmla="*/ 376 w 505"/>
                <a:gd name="T7" fmla="*/ 40 h 385"/>
                <a:gd name="T8" fmla="*/ 312 w 505"/>
                <a:gd name="T9" fmla="*/ 56 h 385"/>
                <a:gd name="T10" fmla="*/ 312 w 505"/>
                <a:gd name="T11" fmla="*/ 0 h 385"/>
                <a:gd name="T12" fmla="*/ 280 w 505"/>
                <a:gd name="T13" fmla="*/ 0 h 385"/>
                <a:gd name="T14" fmla="*/ 216 w 505"/>
                <a:gd name="T15" fmla="*/ 8 h 385"/>
                <a:gd name="T16" fmla="*/ 208 w 505"/>
                <a:gd name="T17" fmla="*/ 40 h 385"/>
                <a:gd name="T18" fmla="*/ 168 w 505"/>
                <a:gd name="T19" fmla="*/ 24 h 385"/>
                <a:gd name="T20" fmla="*/ 144 w 505"/>
                <a:gd name="T21" fmla="*/ 48 h 385"/>
                <a:gd name="T22" fmla="*/ 152 w 505"/>
                <a:gd name="T23" fmla="*/ 88 h 385"/>
                <a:gd name="T24" fmla="*/ 144 w 505"/>
                <a:gd name="T25" fmla="*/ 112 h 385"/>
                <a:gd name="T26" fmla="*/ 112 w 505"/>
                <a:gd name="T27" fmla="*/ 168 h 385"/>
                <a:gd name="T28" fmla="*/ 72 w 505"/>
                <a:gd name="T29" fmla="*/ 224 h 385"/>
                <a:gd name="T30" fmla="*/ 32 w 505"/>
                <a:gd name="T31" fmla="*/ 272 h 385"/>
                <a:gd name="T32" fmla="*/ 0 w 505"/>
                <a:gd name="T33" fmla="*/ 296 h 385"/>
                <a:gd name="T34" fmla="*/ 8 w 505"/>
                <a:gd name="T35" fmla="*/ 312 h 385"/>
                <a:gd name="T36" fmla="*/ 16 w 505"/>
                <a:gd name="T37" fmla="*/ 360 h 385"/>
                <a:gd name="T38" fmla="*/ 56 w 505"/>
                <a:gd name="T39" fmla="*/ 384 h 385"/>
                <a:gd name="T40" fmla="*/ 40 w 505"/>
                <a:gd name="T41" fmla="*/ 344 h 385"/>
                <a:gd name="T42" fmla="*/ 80 w 505"/>
                <a:gd name="T43" fmla="*/ 304 h 385"/>
                <a:gd name="T44" fmla="*/ 152 w 505"/>
                <a:gd name="T45" fmla="*/ 280 h 385"/>
                <a:gd name="T46" fmla="*/ 192 w 505"/>
                <a:gd name="T47" fmla="*/ 296 h 385"/>
                <a:gd name="T48" fmla="*/ 240 w 505"/>
                <a:gd name="T49" fmla="*/ 248 h 385"/>
                <a:gd name="T50" fmla="*/ 264 w 505"/>
                <a:gd name="T51" fmla="*/ 240 h 385"/>
                <a:gd name="T52" fmla="*/ 264 w 505"/>
                <a:gd name="T53" fmla="*/ 216 h 385"/>
                <a:gd name="T54" fmla="*/ 280 w 505"/>
                <a:gd name="T55" fmla="*/ 208 h 385"/>
                <a:gd name="T56" fmla="*/ 336 w 505"/>
                <a:gd name="T57" fmla="*/ 232 h 385"/>
                <a:gd name="T58" fmla="*/ 336 w 505"/>
                <a:gd name="T59" fmla="*/ 200 h 385"/>
                <a:gd name="T60" fmla="*/ 376 w 505"/>
                <a:gd name="T61" fmla="*/ 192 h 385"/>
                <a:gd name="T62" fmla="*/ 392 w 505"/>
                <a:gd name="T63" fmla="*/ 200 h 385"/>
                <a:gd name="T64" fmla="*/ 400 w 505"/>
                <a:gd name="T65" fmla="*/ 184 h 385"/>
                <a:gd name="T66" fmla="*/ 448 w 505"/>
                <a:gd name="T67" fmla="*/ 176 h 385"/>
                <a:gd name="T68" fmla="*/ 480 w 505"/>
                <a:gd name="T69" fmla="*/ 136 h 385"/>
                <a:gd name="T70" fmla="*/ 0 w 505"/>
                <a:gd name="T71" fmla="*/ 0 h 385"/>
                <a:gd name="T72" fmla="*/ 505 w 505"/>
                <a:gd name="T73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T70" t="T71" r="T72" b="T73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58905BD8-0422-4CB5-A1AF-E9B867A737BB}"/>
                </a:ext>
              </a:extLst>
            </p:cNvPr>
            <p:cNvSpPr/>
            <p:nvPr/>
          </p:nvSpPr>
          <p:spPr bwMode="auto">
            <a:xfrm>
              <a:off x="2995613" y="4762500"/>
              <a:ext cx="741362" cy="528638"/>
            </a:xfrm>
            <a:custGeom>
              <a:avLst/>
              <a:gdLst>
                <a:gd name="T0" fmla="*/ 344 w 497"/>
                <a:gd name="T1" fmla="*/ 344 h 385"/>
                <a:gd name="T2" fmla="*/ 416 w 497"/>
                <a:gd name="T3" fmla="*/ 296 h 385"/>
                <a:gd name="T4" fmla="*/ 448 w 497"/>
                <a:gd name="T5" fmla="*/ 240 h 385"/>
                <a:gd name="T6" fmla="*/ 480 w 497"/>
                <a:gd name="T7" fmla="*/ 184 h 385"/>
                <a:gd name="T8" fmla="*/ 496 w 497"/>
                <a:gd name="T9" fmla="*/ 160 h 385"/>
                <a:gd name="T10" fmla="*/ 480 w 497"/>
                <a:gd name="T11" fmla="*/ 128 h 385"/>
                <a:gd name="T12" fmla="*/ 456 w 497"/>
                <a:gd name="T13" fmla="*/ 96 h 385"/>
                <a:gd name="T14" fmla="*/ 440 w 497"/>
                <a:gd name="T15" fmla="*/ 112 h 385"/>
                <a:gd name="T16" fmla="*/ 424 w 497"/>
                <a:gd name="T17" fmla="*/ 104 h 385"/>
                <a:gd name="T18" fmla="*/ 440 w 497"/>
                <a:gd name="T19" fmla="*/ 56 h 385"/>
                <a:gd name="T20" fmla="*/ 440 w 497"/>
                <a:gd name="T21" fmla="*/ 16 h 385"/>
                <a:gd name="T22" fmla="*/ 408 w 497"/>
                <a:gd name="T23" fmla="*/ 8 h 385"/>
                <a:gd name="T24" fmla="*/ 376 w 497"/>
                <a:gd name="T25" fmla="*/ 24 h 385"/>
                <a:gd name="T26" fmla="*/ 360 w 497"/>
                <a:gd name="T27" fmla="*/ 24 h 385"/>
                <a:gd name="T28" fmla="*/ 320 w 497"/>
                <a:gd name="T29" fmla="*/ 32 h 385"/>
                <a:gd name="T30" fmla="*/ 288 w 497"/>
                <a:gd name="T31" fmla="*/ 64 h 385"/>
                <a:gd name="T32" fmla="*/ 264 w 497"/>
                <a:gd name="T33" fmla="*/ 72 h 385"/>
                <a:gd name="T34" fmla="*/ 224 w 497"/>
                <a:gd name="T35" fmla="*/ 96 h 385"/>
                <a:gd name="T36" fmla="*/ 184 w 497"/>
                <a:gd name="T37" fmla="*/ 88 h 385"/>
                <a:gd name="T38" fmla="*/ 160 w 497"/>
                <a:gd name="T39" fmla="*/ 72 h 385"/>
                <a:gd name="T40" fmla="*/ 144 w 497"/>
                <a:gd name="T41" fmla="*/ 88 h 385"/>
                <a:gd name="T42" fmla="*/ 96 w 497"/>
                <a:gd name="T43" fmla="*/ 128 h 385"/>
                <a:gd name="T44" fmla="*/ 32 w 497"/>
                <a:gd name="T45" fmla="*/ 112 h 385"/>
                <a:gd name="T46" fmla="*/ 0 w 497"/>
                <a:gd name="T47" fmla="*/ 128 h 385"/>
                <a:gd name="T48" fmla="*/ 32 w 497"/>
                <a:gd name="T49" fmla="*/ 144 h 385"/>
                <a:gd name="T50" fmla="*/ 88 w 497"/>
                <a:gd name="T51" fmla="*/ 168 h 385"/>
                <a:gd name="T52" fmla="*/ 104 w 497"/>
                <a:gd name="T53" fmla="*/ 208 h 385"/>
                <a:gd name="T54" fmla="*/ 56 w 497"/>
                <a:gd name="T55" fmla="*/ 224 h 385"/>
                <a:gd name="T56" fmla="*/ 88 w 497"/>
                <a:gd name="T57" fmla="*/ 248 h 385"/>
                <a:gd name="T58" fmla="*/ 136 w 497"/>
                <a:gd name="T59" fmla="*/ 280 h 385"/>
                <a:gd name="T60" fmla="*/ 136 w 497"/>
                <a:gd name="T61" fmla="*/ 304 h 385"/>
                <a:gd name="T62" fmla="*/ 208 w 497"/>
                <a:gd name="T63" fmla="*/ 360 h 385"/>
                <a:gd name="T64" fmla="*/ 248 w 497"/>
                <a:gd name="T65" fmla="*/ 360 h 385"/>
                <a:gd name="T66" fmla="*/ 256 w 497"/>
                <a:gd name="T67" fmla="*/ 344 h 385"/>
                <a:gd name="T68" fmla="*/ 296 w 497"/>
                <a:gd name="T69" fmla="*/ 376 h 385"/>
                <a:gd name="T70" fmla="*/ 336 w 497"/>
                <a:gd name="T71" fmla="*/ 368 h 385"/>
                <a:gd name="T72" fmla="*/ 0 w 497"/>
                <a:gd name="T73" fmla="*/ 0 h 385"/>
                <a:gd name="T74" fmla="*/ 497 w 497"/>
                <a:gd name="T75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T72" t="T73" r="T74" b="T75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DC19589B-DAB6-4FCF-99E0-905F2D1F0167}"/>
                </a:ext>
              </a:extLst>
            </p:cNvPr>
            <p:cNvSpPr/>
            <p:nvPr/>
          </p:nvSpPr>
          <p:spPr bwMode="auto">
            <a:xfrm>
              <a:off x="2924175" y="4467225"/>
              <a:ext cx="552450" cy="485775"/>
            </a:xfrm>
            <a:custGeom>
              <a:avLst/>
              <a:gdLst>
                <a:gd name="T0" fmla="*/ 48 w 369"/>
                <a:gd name="T1" fmla="*/ 320 h 353"/>
                <a:gd name="T2" fmla="*/ 32 w 369"/>
                <a:gd name="T3" fmla="*/ 264 h 353"/>
                <a:gd name="T4" fmla="*/ 56 w 369"/>
                <a:gd name="T5" fmla="*/ 192 h 353"/>
                <a:gd name="T6" fmla="*/ 8 w 369"/>
                <a:gd name="T7" fmla="*/ 160 h 353"/>
                <a:gd name="T8" fmla="*/ 16 w 369"/>
                <a:gd name="T9" fmla="*/ 136 h 353"/>
                <a:gd name="T10" fmla="*/ 48 w 369"/>
                <a:gd name="T11" fmla="*/ 136 h 353"/>
                <a:gd name="T12" fmla="*/ 104 w 369"/>
                <a:gd name="T13" fmla="*/ 120 h 353"/>
                <a:gd name="T14" fmla="*/ 168 w 369"/>
                <a:gd name="T15" fmla="*/ 112 h 353"/>
                <a:gd name="T16" fmla="*/ 136 w 369"/>
                <a:gd name="T17" fmla="*/ 80 h 353"/>
                <a:gd name="T18" fmla="*/ 144 w 369"/>
                <a:gd name="T19" fmla="*/ 40 h 353"/>
                <a:gd name="T20" fmla="*/ 184 w 369"/>
                <a:gd name="T21" fmla="*/ 40 h 353"/>
                <a:gd name="T22" fmla="*/ 208 w 369"/>
                <a:gd name="T23" fmla="*/ 48 h 353"/>
                <a:gd name="T24" fmla="*/ 232 w 369"/>
                <a:gd name="T25" fmla="*/ 40 h 353"/>
                <a:gd name="T26" fmla="*/ 248 w 369"/>
                <a:gd name="T27" fmla="*/ 0 h 353"/>
                <a:gd name="T28" fmla="*/ 288 w 369"/>
                <a:gd name="T29" fmla="*/ 16 h 353"/>
                <a:gd name="T30" fmla="*/ 320 w 369"/>
                <a:gd name="T31" fmla="*/ 72 h 353"/>
                <a:gd name="T32" fmla="*/ 344 w 369"/>
                <a:gd name="T33" fmla="*/ 88 h 353"/>
                <a:gd name="T34" fmla="*/ 360 w 369"/>
                <a:gd name="T35" fmla="*/ 64 h 353"/>
                <a:gd name="T36" fmla="*/ 360 w 369"/>
                <a:gd name="T37" fmla="*/ 96 h 353"/>
                <a:gd name="T38" fmla="*/ 360 w 369"/>
                <a:gd name="T39" fmla="*/ 128 h 353"/>
                <a:gd name="T40" fmla="*/ 336 w 369"/>
                <a:gd name="T41" fmla="*/ 168 h 353"/>
                <a:gd name="T42" fmla="*/ 368 w 369"/>
                <a:gd name="T43" fmla="*/ 184 h 353"/>
                <a:gd name="T44" fmla="*/ 360 w 369"/>
                <a:gd name="T45" fmla="*/ 208 h 353"/>
                <a:gd name="T46" fmla="*/ 368 w 369"/>
                <a:gd name="T47" fmla="*/ 232 h 353"/>
                <a:gd name="T48" fmla="*/ 344 w 369"/>
                <a:gd name="T49" fmla="*/ 256 h 353"/>
                <a:gd name="T50" fmla="*/ 344 w 369"/>
                <a:gd name="T51" fmla="*/ 280 h 353"/>
                <a:gd name="T52" fmla="*/ 312 w 369"/>
                <a:gd name="T53" fmla="*/ 288 h 353"/>
                <a:gd name="T54" fmla="*/ 272 w 369"/>
                <a:gd name="T55" fmla="*/ 312 h 353"/>
                <a:gd name="T56" fmla="*/ 232 w 369"/>
                <a:gd name="T57" fmla="*/ 304 h 353"/>
                <a:gd name="T58" fmla="*/ 208 w 369"/>
                <a:gd name="T59" fmla="*/ 288 h 353"/>
                <a:gd name="T60" fmla="*/ 192 w 369"/>
                <a:gd name="T61" fmla="*/ 304 h 353"/>
                <a:gd name="T62" fmla="*/ 144 w 369"/>
                <a:gd name="T63" fmla="*/ 352 h 353"/>
                <a:gd name="T64" fmla="*/ 80 w 369"/>
                <a:gd name="T65" fmla="*/ 328 h 353"/>
                <a:gd name="T66" fmla="*/ 0 w 369"/>
                <a:gd name="T67" fmla="*/ 0 h 353"/>
                <a:gd name="T68" fmla="*/ 369 w 369"/>
                <a:gd name="T69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T66" t="T67" r="T68" b="T69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250BB2B4-920B-4945-9347-9D3B70FBF109}"/>
                </a:ext>
              </a:extLst>
            </p:cNvPr>
            <p:cNvSpPr/>
            <p:nvPr/>
          </p:nvSpPr>
          <p:spPr bwMode="auto">
            <a:xfrm>
              <a:off x="2303463" y="4432300"/>
              <a:ext cx="849312" cy="847725"/>
            </a:xfrm>
            <a:custGeom>
              <a:avLst/>
              <a:gdLst>
                <a:gd name="T0" fmla="*/ 528 w 569"/>
                <a:gd name="T1" fmla="*/ 448 h 617"/>
                <a:gd name="T2" fmla="*/ 560 w 569"/>
                <a:gd name="T3" fmla="*/ 416 h 617"/>
                <a:gd name="T4" fmla="*/ 528 w 569"/>
                <a:gd name="T5" fmla="*/ 408 h 617"/>
                <a:gd name="T6" fmla="*/ 496 w 569"/>
                <a:gd name="T7" fmla="*/ 384 h 617"/>
                <a:gd name="T8" fmla="*/ 464 w 569"/>
                <a:gd name="T9" fmla="*/ 360 h 617"/>
                <a:gd name="T10" fmla="*/ 480 w 569"/>
                <a:gd name="T11" fmla="*/ 320 h 617"/>
                <a:gd name="T12" fmla="*/ 472 w 569"/>
                <a:gd name="T13" fmla="*/ 248 h 617"/>
                <a:gd name="T14" fmla="*/ 424 w 569"/>
                <a:gd name="T15" fmla="*/ 224 h 617"/>
                <a:gd name="T16" fmla="*/ 416 w 569"/>
                <a:gd name="T17" fmla="*/ 176 h 617"/>
                <a:gd name="T18" fmla="*/ 448 w 569"/>
                <a:gd name="T19" fmla="*/ 168 h 617"/>
                <a:gd name="T20" fmla="*/ 512 w 569"/>
                <a:gd name="T21" fmla="*/ 160 h 617"/>
                <a:gd name="T22" fmla="*/ 512 w 569"/>
                <a:gd name="T23" fmla="*/ 112 h 617"/>
                <a:gd name="T24" fmla="*/ 464 w 569"/>
                <a:gd name="T25" fmla="*/ 112 h 617"/>
                <a:gd name="T26" fmla="*/ 432 w 569"/>
                <a:gd name="T27" fmla="*/ 64 h 617"/>
                <a:gd name="T28" fmla="*/ 408 w 569"/>
                <a:gd name="T29" fmla="*/ 96 h 617"/>
                <a:gd name="T30" fmla="*/ 384 w 569"/>
                <a:gd name="T31" fmla="*/ 144 h 617"/>
                <a:gd name="T32" fmla="*/ 368 w 569"/>
                <a:gd name="T33" fmla="*/ 240 h 617"/>
                <a:gd name="T34" fmla="*/ 336 w 569"/>
                <a:gd name="T35" fmla="*/ 224 h 617"/>
                <a:gd name="T36" fmla="*/ 288 w 569"/>
                <a:gd name="T37" fmla="*/ 240 h 617"/>
                <a:gd name="T38" fmla="*/ 272 w 569"/>
                <a:gd name="T39" fmla="*/ 224 h 617"/>
                <a:gd name="T40" fmla="*/ 232 w 569"/>
                <a:gd name="T41" fmla="*/ 104 h 617"/>
                <a:gd name="T42" fmla="*/ 216 w 569"/>
                <a:gd name="T43" fmla="*/ 112 h 617"/>
                <a:gd name="T44" fmla="*/ 208 w 569"/>
                <a:gd name="T45" fmla="*/ 72 h 617"/>
                <a:gd name="T46" fmla="*/ 160 w 569"/>
                <a:gd name="T47" fmla="*/ 40 h 617"/>
                <a:gd name="T48" fmla="*/ 136 w 569"/>
                <a:gd name="T49" fmla="*/ 80 h 617"/>
                <a:gd name="T50" fmla="*/ 136 w 569"/>
                <a:gd name="T51" fmla="*/ 0 h 617"/>
                <a:gd name="T52" fmla="*/ 112 w 569"/>
                <a:gd name="T53" fmla="*/ 0 h 617"/>
                <a:gd name="T54" fmla="*/ 96 w 569"/>
                <a:gd name="T55" fmla="*/ 32 h 617"/>
                <a:gd name="T56" fmla="*/ 88 w 569"/>
                <a:gd name="T57" fmla="*/ 64 h 617"/>
                <a:gd name="T58" fmla="*/ 80 w 569"/>
                <a:gd name="T59" fmla="*/ 96 h 617"/>
                <a:gd name="T60" fmla="*/ 104 w 569"/>
                <a:gd name="T61" fmla="*/ 112 h 617"/>
                <a:gd name="T62" fmla="*/ 88 w 569"/>
                <a:gd name="T63" fmla="*/ 240 h 617"/>
                <a:gd name="T64" fmla="*/ 24 w 569"/>
                <a:gd name="T65" fmla="*/ 280 h 617"/>
                <a:gd name="T66" fmla="*/ 8 w 569"/>
                <a:gd name="T67" fmla="*/ 312 h 617"/>
                <a:gd name="T68" fmla="*/ 0 w 569"/>
                <a:gd name="T69" fmla="*/ 376 h 617"/>
                <a:gd name="T70" fmla="*/ 48 w 569"/>
                <a:gd name="T71" fmla="*/ 368 h 617"/>
                <a:gd name="T72" fmla="*/ 80 w 569"/>
                <a:gd name="T73" fmla="*/ 392 h 617"/>
                <a:gd name="T74" fmla="*/ 88 w 569"/>
                <a:gd name="T75" fmla="*/ 408 h 617"/>
                <a:gd name="T76" fmla="*/ 96 w 569"/>
                <a:gd name="T77" fmla="*/ 448 h 617"/>
                <a:gd name="T78" fmla="*/ 120 w 569"/>
                <a:gd name="T79" fmla="*/ 464 h 617"/>
                <a:gd name="T80" fmla="*/ 112 w 569"/>
                <a:gd name="T81" fmla="*/ 504 h 617"/>
                <a:gd name="T82" fmla="*/ 104 w 569"/>
                <a:gd name="T83" fmla="*/ 528 h 617"/>
                <a:gd name="T84" fmla="*/ 144 w 569"/>
                <a:gd name="T85" fmla="*/ 560 h 617"/>
                <a:gd name="T86" fmla="*/ 200 w 569"/>
                <a:gd name="T87" fmla="*/ 576 h 617"/>
                <a:gd name="T88" fmla="*/ 224 w 569"/>
                <a:gd name="T89" fmla="*/ 568 h 617"/>
                <a:gd name="T90" fmla="*/ 232 w 569"/>
                <a:gd name="T91" fmla="*/ 600 h 617"/>
                <a:gd name="T92" fmla="*/ 264 w 569"/>
                <a:gd name="T93" fmla="*/ 592 h 617"/>
                <a:gd name="T94" fmla="*/ 272 w 569"/>
                <a:gd name="T95" fmla="*/ 512 h 617"/>
                <a:gd name="T96" fmla="*/ 328 w 569"/>
                <a:gd name="T97" fmla="*/ 504 h 617"/>
                <a:gd name="T98" fmla="*/ 352 w 569"/>
                <a:gd name="T99" fmla="*/ 512 h 617"/>
                <a:gd name="T100" fmla="*/ 384 w 569"/>
                <a:gd name="T101" fmla="*/ 512 h 617"/>
                <a:gd name="T102" fmla="*/ 416 w 569"/>
                <a:gd name="T103" fmla="*/ 520 h 617"/>
                <a:gd name="T104" fmla="*/ 440 w 569"/>
                <a:gd name="T105" fmla="*/ 504 h 617"/>
                <a:gd name="T106" fmla="*/ 488 w 569"/>
                <a:gd name="T107" fmla="*/ 472 h 617"/>
                <a:gd name="T108" fmla="*/ 520 w 569"/>
                <a:gd name="T109" fmla="*/ 464 h 617"/>
                <a:gd name="T110" fmla="*/ 0 w 569"/>
                <a:gd name="T111" fmla="*/ 0 h 617"/>
                <a:gd name="T112" fmla="*/ 569 w 569"/>
                <a:gd name="T113" fmla="*/ 617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T110" t="T111" r="T112" b="T113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48CA0461-2CA6-41DD-969B-0C5CADE06D31}"/>
                </a:ext>
              </a:extLst>
            </p:cNvPr>
            <p:cNvSpPr/>
            <p:nvPr/>
          </p:nvSpPr>
          <p:spPr bwMode="auto">
            <a:xfrm>
              <a:off x="717550" y="3452813"/>
              <a:ext cx="1804988" cy="1079500"/>
            </a:xfrm>
            <a:custGeom>
              <a:avLst/>
              <a:gdLst>
                <a:gd name="T0" fmla="*/ 1184 w 1209"/>
                <a:gd name="T1" fmla="*/ 728 h 785"/>
                <a:gd name="T2" fmla="*/ 1160 w 1209"/>
                <a:gd name="T3" fmla="*/ 728 h 785"/>
                <a:gd name="T4" fmla="*/ 1160 w 1209"/>
                <a:gd name="T5" fmla="*/ 784 h 785"/>
                <a:gd name="T6" fmla="*/ 1112 w 1209"/>
                <a:gd name="T7" fmla="*/ 760 h 785"/>
                <a:gd name="T8" fmla="*/ 1088 w 1209"/>
                <a:gd name="T9" fmla="*/ 752 h 785"/>
                <a:gd name="T10" fmla="*/ 1024 w 1209"/>
                <a:gd name="T11" fmla="*/ 720 h 785"/>
                <a:gd name="T12" fmla="*/ 1040 w 1209"/>
                <a:gd name="T13" fmla="*/ 696 h 785"/>
                <a:gd name="T14" fmla="*/ 1032 w 1209"/>
                <a:gd name="T15" fmla="*/ 680 h 785"/>
                <a:gd name="T16" fmla="*/ 1000 w 1209"/>
                <a:gd name="T17" fmla="*/ 664 h 785"/>
                <a:gd name="T18" fmla="*/ 976 w 1209"/>
                <a:gd name="T19" fmla="*/ 680 h 785"/>
                <a:gd name="T20" fmla="*/ 928 w 1209"/>
                <a:gd name="T21" fmla="*/ 648 h 785"/>
                <a:gd name="T22" fmla="*/ 832 w 1209"/>
                <a:gd name="T23" fmla="*/ 696 h 785"/>
                <a:gd name="T24" fmla="*/ 808 w 1209"/>
                <a:gd name="T25" fmla="*/ 720 h 785"/>
                <a:gd name="T26" fmla="*/ 728 w 1209"/>
                <a:gd name="T27" fmla="*/ 736 h 785"/>
                <a:gd name="T28" fmla="*/ 656 w 1209"/>
                <a:gd name="T29" fmla="*/ 712 h 785"/>
                <a:gd name="T30" fmla="*/ 632 w 1209"/>
                <a:gd name="T31" fmla="*/ 680 h 785"/>
                <a:gd name="T32" fmla="*/ 584 w 1209"/>
                <a:gd name="T33" fmla="*/ 704 h 785"/>
                <a:gd name="T34" fmla="*/ 536 w 1209"/>
                <a:gd name="T35" fmla="*/ 728 h 785"/>
                <a:gd name="T36" fmla="*/ 456 w 1209"/>
                <a:gd name="T37" fmla="*/ 672 h 785"/>
                <a:gd name="T38" fmla="*/ 408 w 1209"/>
                <a:gd name="T39" fmla="*/ 640 h 785"/>
                <a:gd name="T40" fmla="*/ 360 w 1209"/>
                <a:gd name="T41" fmla="*/ 624 h 785"/>
                <a:gd name="T42" fmla="*/ 320 w 1209"/>
                <a:gd name="T43" fmla="*/ 592 h 785"/>
                <a:gd name="T44" fmla="*/ 272 w 1209"/>
                <a:gd name="T45" fmla="*/ 520 h 785"/>
                <a:gd name="T46" fmla="*/ 248 w 1209"/>
                <a:gd name="T47" fmla="*/ 512 h 785"/>
                <a:gd name="T48" fmla="*/ 208 w 1209"/>
                <a:gd name="T49" fmla="*/ 456 h 785"/>
                <a:gd name="T50" fmla="*/ 160 w 1209"/>
                <a:gd name="T51" fmla="*/ 384 h 785"/>
                <a:gd name="T52" fmla="*/ 120 w 1209"/>
                <a:gd name="T53" fmla="*/ 408 h 785"/>
                <a:gd name="T54" fmla="*/ 64 w 1209"/>
                <a:gd name="T55" fmla="*/ 328 h 785"/>
                <a:gd name="T56" fmla="*/ 32 w 1209"/>
                <a:gd name="T57" fmla="*/ 272 h 785"/>
                <a:gd name="T58" fmla="*/ 0 w 1209"/>
                <a:gd name="T59" fmla="*/ 256 h 785"/>
                <a:gd name="T60" fmla="*/ 16 w 1209"/>
                <a:gd name="T61" fmla="*/ 176 h 785"/>
                <a:gd name="T62" fmla="*/ 48 w 1209"/>
                <a:gd name="T63" fmla="*/ 192 h 785"/>
                <a:gd name="T64" fmla="*/ 80 w 1209"/>
                <a:gd name="T65" fmla="*/ 184 h 785"/>
                <a:gd name="T66" fmla="*/ 80 w 1209"/>
                <a:gd name="T67" fmla="*/ 128 h 785"/>
                <a:gd name="T68" fmla="*/ 56 w 1209"/>
                <a:gd name="T69" fmla="*/ 96 h 785"/>
                <a:gd name="T70" fmla="*/ 80 w 1209"/>
                <a:gd name="T71" fmla="*/ 48 h 785"/>
                <a:gd name="T72" fmla="*/ 152 w 1209"/>
                <a:gd name="T73" fmla="*/ 40 h 785"/>
                <a:gd name="T74" fmla="*/ 208 w 1209"/>
                <a:gd name="T75" fmla="*/ 8 h 785"/>
                <a:gd name="T76" fmla="*/ 288 w 1209"/>
                <a:gd name="T77" fmla="*/ 16 h 785"/>
                <a:gd name="T78" fmla="*/ 344 w 1209"/>
                <a:gd name="T79" fmla="*/ 56 h 785"/>
                <a:gd name="T80" fmla="*/ 432 w 1209"/>
                <a:gd name="T81" fmla="*/ 56 h 785"/>
                <a:gd name="T82" fmla="*/ 528 w 1209"/>
                <a:gd name="T83" fmla="*/ 40 h 785"/>
                <a:gd name="T84" fmla="*/ 664 w 1209"/>
                <a:gd name="T85" fmla="*/ 56 h 785"/>
                <a:gd name="T86" fmla="*/ 712 w 1209"/>
                <a:gd name="T87" fmla="*/ 72 h 785"/>
                <a:gd name="T88" fmla="*/ 704 w 1209"/>
                <a:gd name="T89" fmla="*/ 96 h 785"/>
                <a:gd name="T90" fmla="*/ 728 w 1209"/>
                <a:gd name="T91" fmla="*/ 136 h 785"/>
                <a:gd name="T92" fmla="*/ 712 w 1209"/>
                <a:gd name="T93" fmla="*/ 184 h 785"/>
                <a:gd name="T94" fmla="*/ 696 w 1209"/>
                <a:gd name="T95" fmla="*/ 248 h 785"/>
                <a:gd name="T96" fmla="*/ 736 w 1209"/>
                <a:gd name="T97" fmla="*/ 320 h 785"/>
                <a:gd name="T98" fmla="*/ 832 w 1209"/>
                <a:gd name="T99" fmla="*/ 368 h 785"/>
                <a:gd name="T100" fmla="*/ 936 w 1209"/>
                <a:gd name="T101" fmla="*/ 416 h 785"/>
                <a:gd name="T102" fmla="*/ 992 w 1209"/>
                <a:gd name="T103" fmla="*/ 424 h 785"/>
                <a:gd name="T104" fmla="*/ 1008 w 1209"/>
                <a:gd name="T105" fmla="*/ 480 h 785"/>
                <a:gd name="T106" fmla="*/ 1040 w 1209"/>
                <a:gd name="T107" fmla="*/ 496 h 785"/>
                <a:gd name="T108" fmla="*/ 1056 w 1209"/>
                <a:gd name="T109" fmla="*/ 472 h 785"/>
                <a:gd name="T110" fmla="*/ 1080 w 1209"/>
                <a:gd name="T111" fmla="*/ 480 h 785"/>
                <a:gd name="T112" fmla="*/ 1096 w 1209"/>
                <a:gd name="T113" fmla="*/ 464 h 785"/>
                <a:gd name="T114" fmla="*/ 1136 w 1209"/>
                <a:gd name="T115" fmla="*/ 440 h 785"/>
                <a:gd name="T116" fmla="*/ 1176 w 1209"/>
                <a:gd name="T117" fmla="*/ 456 h 785"/>
                <a:gd name="T118" fmla="*/ 1208 w 1209"/>
                <a:gd name="T119" fmla="*/ 536 h 785"/>
                <a:gd name="T120" fmla="*/ 1208 w 1209"/>
                <a:gd name="T121" fmla="*/ 576 h 785"/>
                <a:gd name="T122" fmla="*/ 1200 w 1209"/>
                <a:gd name="T123" fmla="*/ 712 h 785"/>
                <a:gd name="T124" fmla="*/ 0 w 1209"/>
                <a:gd name="T125" fmla="*/ 0 h 785"/>
                <a:gd name="T126" fmla="*/ 1209 w 1209"/>
                <a:gd name="T127" fmla="*/ 785 h 7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T124" t="T125" r="T126" b="T127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98ECEC05-C670-4410-9C61-C352902D614F}"/>
                </a:ext>
              </a:extLst>
            </p:cNvPr>
            <p:cNvSpPr/>
            <p:nvPr/>
          </p:nvSpPr>
          <p:spPr bwMode="auto">
            <a:xfrm>
              <a:off x="2413000" y="3894138"/>
              <a:ext cx="1133475" cy="869950"/>
            </a:xfrm>
            <a:custGeom>
              <a:avLst/>
              <a:gdLst>
                <a:gd name="T0" fmla="*/ 696 w 761"/>
                <a:gd name="T1" fmla="*/ 488 h 633"/>
                <a:gd name="T2" fmla="*/ 672 w 761"/>
                <a:gd name="T3" fmla="*/ 504 h 633"/>
                <a:gd name="T4" fmla="*/ 656 w 761"/>
                <a:gd name="T5" fmla="*/ 488 h 633"/>
                <a:gd name="T6" fmla="*/ 608 w 761"/>
                <a:gd name="T7" fmla="*/ 432 h 633"/>
                <a:gd name="T8" fmla="*/ 584 w 761"/>
                <a:gd name="T9" fmla="*/ 424 h 633"/>
                <a:gd name="T10" fmla="*/ 552 w 761"/>
                <a:gd name="T11" fmla="*/ 440 h 633"/>
                <a:gd name="T12" fmla="*/ 536 w 761"/>
                <a:gd name="T13" fmla="*/ 472 h 633"/>
                <a:gd name="T14" fmla="*/ 512 w 761"/>
                <a:gd name="T15" fmla="*/ 464 h 633"/>
                <a:gd name="T16" fmla="*/ 472 w 761"/>
                <a:gd name="T17" fmla="*/ 472 h 633"/>
                <a:gd name="T18" fmla="*/ 504 w 761"/>
                <a:gd name="T19" fmla="*/ 496 h 633"/>
                <a:gd name="T20" fmla="*/ 456 w 761"/>
                <a:gd name="T21" fmla="*/ 528 h 633"/>
                <a:gd name="T22" fmla="*/ 416 w 761"/>
                <a:gd name="T23" fmla="*/ 520 h 633"/>
                <a:gd name="T24" fmla="*/ 392 w 761"/>
                <a:gd name="T25" fmla="*/ 456 h 633"/>
                <a:gd name="T26" fmla="*/ 360 w 761"/>
                <a:gd name="T27" fmla="*/ 488 h 633"/>
                <a:gd name="T28" fmla="*/ 336 w 761"/>
                <a:gd name="T29" fmla="*/ 504 h 633"/>
                <a:gd name="T30" fmla="*/ 296 w 761"/>
                <a:gd name="T31" fmla="*/ 536 h 633"/>
                <a:gd name="T32" fmla="*/ 272 w 761"/>
                <a:gd name="T33" fmla="*/ 632 h 633"/>
                <a:gd name="T34" fmla="*/ 248 w 761"/>
                <a:gd name="T35" fmla="*/ 632 h 633"/>
                <a:gd name="T36" fmla="*/ 216 w 761"/>
                <a:gd name="T37" fmla="*/ 624 h 633"/>
                <a:gd name="T38" fmla="*/ 200 w 761"/>
                <a:gd name="T39" fmla="*/ 576 h 633"/>
                <a:gd name="T40" fmla="*/ 144 w 761"/>
                <a:gd name="T41" fmla="*/ 496 h 633"/>
                <a:gd name="T42" fmla="*/ 128 w 761"/>
                <a:gd name="T43" fmla="*/ 480 h 633"/>
                <a:gd name="T44" fmla="*/ 104 w 761"/>
                <a:gd name="T45" fmla="*/ 424 h 633"/>
                <a:gd name="T46" fmla="*/ 80 w 761"/>
                <a:gd name="T47" fmla="*/ 464 h 633"/>
                <a:gd name="T48" fmla="*/ 72 w 761"/>
                <a:gd name="T49" fmla="*/ 248 h 633"/>
                <a:gd name="T50" fmla="*/ 72 w 761"/>
                <a:gd name="T51" fmla="*/ 216 h 633"/>
                <a:gd name="T52" fmla="*/ 40 w 761"/>
                <a:gd name="T53" fmla="*/ 136 h 633"/>
                <a:gd name="T54" fmla="*/ 0 w 761"/>
                <a:gd name="T55" fmla="*/ 104 h 633"/>
                <a:gd name="T56" fmla="*/ 8 w 761"/>
                <a:gd name="T57" fmla="*/ 64 h 633"/>
                <a:gd name="T58" fmla="*/ 16 w 761"/>
                <a:gd name="T59" fmla="*/ 32 h 633"/>
                <a:gd name="T60" fmla="*/ 32 w 761"/>
                <a:gd name="T61" fmla="*/ 0 h 633"/>
                <a:gd name="T62" fmla="*/ 64 w 761"/>
                <a:gd name="T63" fmla="*/ 16 h 633"/>
                <a:gd name="T64" fmla="*/ 88 w 761"/>
                <a:gd name="T65" fmla="*/ 80 h 633"/>
                <a:gd name="T66" fmla="*/ 128 w 761"/>
                <a:gd name="T67" fmla="*/ 120 h 633"/>
                <a:gd name="T68" fmla="*/ 152 w 761"/>
                <a:gd name="T69" fmla="*/ 104 h 633"/>
                <a:gd name="T70" fmla="*/ 176 w 761"/>
                <a:gd name="T71" fmla="*/ 128 h 633"/>
                <a:gd name="T72" fmla="*/ 224 w 761"/>
                <a:gd name="T73" fmla="*/ 96 h 633"/>
                <a:gd name="T74" fmla="*/ 288 w 761"/>
                <a:gd name="T75" fmla="*/ 96 h 633"/>
                <a:gd name="T76" fmla="*/ 296 w 761"/>
                <a:gd name="T77" fmla="*/ 40 h 633"/>
                <a:gd name="T78" fmla="*/ 320 w 761"/>
                <a:gd name="T79" fmla="*/ 32 h 633"/>
                <a:gd name="T80" fmla="*/ 344 w 761"/>
                <a:gd name="T81" fmla="*/ 48 h 633"/>
                <a:gd name="T82" fmla="*/ 400 w 761"/>
                <a:gd name="T83" fmla="*/ 72 h 633"/>
                <a:gd name="T84" fmla="*/ 416 w 761"/>
                <a:gd name="T85" fmla="*/ 136 h 633"/>
                <a:gd name="T86" fmla="*/ 472 w 761"/>
                <a:gd name="T87" fmla="*/ 160 h 633"/>
                <a:gd name="T88" fmla="*/ 512 w 761"/>
                <a:gd name="T89" fmla="*/ 136 h 633"/>
                <a:gd name="T90" fmla="*/ 552 w 761"/>
                <a:gd name="T91" fmla="*/ 144 h 633"/>
                <a:gd name="T92" fmla="*/ 624 w 761"/>
                <a:gd name="T93" fmla="*/ 184 h 633"/>
                <a:gd name="T94" fmla="*/ 704 w 761"/>
                <a:gd name="T95" fmla="*/ 224 h 633"/>
                <a:gd name="T96" fmla="*/ 760 w 761"/>
                <a:gd name="T97" fmla="*/ 256 h 633"/>
                <a:gd name="T98" fmla="*/ 744 w 761"/>
                <a:gd name="T99" fmla="*/ 296 h 633"/>
                <a:gd name="T100" fmla="*/ 664 w 761"/>
                <a:gd name="T101" fmla="*/ 312 h 633"/>
                <a:gd name="T102" fmla="*/ 648 w 761"/>
                <a:gd name="T103" fmla="*/ 336 h 633"/>
                <a:gd name="T104" fmla="*/ 656 w 761"/>
                <a:gd name="T105" fmla="*/ 360 h 633"/>
                <a:gd name="T106" fmla="*/ 656 w 761"/>
                <a:gd name="T107" fmla="*/ 376 h 633"/>
                <a:gd name="T108" fmla="*/ 704 w 761"/>
                <a:gd name="T109" fmla="*/ 456 h 633"/>
                <a:gd name="T110" fmla="*/ 0 w 761"/>
                <a:gd name="T111" fmla="*/ 0 h 633"/>
                <a:gd name="T112" fmla="*/ 761 w 761"/>
                <a:gd name="T113" fmla="*/ 633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T110" t="T111" r="T112" b="T113"/>
              <a:pathLst>
                <a:path w="761" h="633">
                  <a:moveTo>
                    <a:pt x="696" y="480"/>
                  </a:moveTo>
                  <a:lnTo>
                    <a:pt x="696" y="488"/>
                  </a:lnTo>
                  <a:lnTo>
                    <a:pt x="688" y="504"/>
                  </a:lnTo>
                  <a:lnTo>
                    <a:pt x="672" y="504"/>
                  </a:lnTo>
                  <a:lnTo>
                    <a:pt x="664" y="488"/>
                  </a:lnTo>
                  <a:lnTo>
                    <a:pt x="656" y="488"/>
                  </a:lnTo>
                  <a:lnTo>
                    <a:pt x="632" y="432"/>
                  </a:lnTo>
                  <a:lnTo>
                    <a:pt x="608" y="432"/>
                  </a:lnTo>
                  <a:lnTo>
                    <a:pt x="592" y="416"/>
                  </a:lnTo>
                  <a:lnTo>
                    <a:pt x="584" y="424"/>
                  </a:lnTo>
                  <a:lnTo>
                    <a:pt x="576" y="456"/>
                  </a:lnTo>
                  <a:lnTo>
                    <a:pt x="552" y="440"/>
                  </a:lnTo>
                  <a:lnTo>
                    <a:pt x="552" y="464"/>
                  </a:lnTo>
                  <a:lnTo>
                    <a:pt x="536" y="472"/>
                  </a:lnTo>
                  <a:lnTo>
                    <a:pt x="528" y="464"/>
                  </a:lnTo>
                  <a:lnTo>
                    <a:pt x="512" y="464"/>
                  </a:lnTo>
                  <a:lnTo>
                    <a:pt x="488" y="456"/>
                  </a:lnTo>
                  <a:lnTo>
                    <a:pt x="472" y="472"/>
                  </a:lnTo>
                  <a:lnTo>
                    <a:pt x="480" y="496"/>
                  </a:lnTo>
                  <a:lnTo>
                    <a:pt x="504" y="496"/>
                  </a:lnTo>
                  <a:lnTo>
                    <a:pt x="512" y="528"/>
                  </a:lnTo>
                  <a:lnTo>
                    <a:pt x="456" y="528"/>
                  </a:lnTo>
                  <a:lnTo>
                    <a:pt x="440" y="504"/>
                  </a:lnTo>
                  <a:lnTo>
                    <a:pt x="416" y="520"/>
                  </a:lnTo>
                  <a:lnTo>
                    <a:pt x="392" y="504"/>
                  </a:lnTo>
                  <a:lnTo>
                    <a:pt x="392" y="456"/>
                  </a:lnTo>
                  <a:lnTo>
                    <a:pt x="360" y="456"/>
                  </a:lnTo>
                  <a:lnTo>
                    <a:pt x="360" y="488"/>
                  </a:lnTo>
                  <a:lnTo>
                    <a:pt x="336" y="496"/>
                  </a:lnTo>
                  <a:lnTo>
                    <a:pt x="336" y="504"/>
                  </a:lnTo>
                  <a:lnTo>
                    <a:pt x="312" y="536"/>
                  </a:lnTo>
                  <a:lnTo>
                    <a:pt x="296" y="536"/>
                  </a:lnTo>
                  <a:lnTo>
                    <a:pt x="296" y="632"/>
                  </a:lnTo>
                  <a:lnTo>
                    <a:pt x="272" y="632"/>
                  </a:lnTo>
                  <a:lnTo>
                    <a:pt x="264" y="616"/>
                  </a:lnTo>
                  <a:lnTo>
                    <a:pt x="248" y="632"/>
                  </a:lnTo>
                  <a:lnTo>
                    <a:pt x="216" y="632"/>
                  </a:lnTo>
                  <a:lnTo>
                    <a:pt x="216" y="624"/>
                  </a:lnTo>
                  <a:lnTo>
                    <a:pt x="200" y="616"/>
                  </a:lnTo>
                  <a:lnTo>
                    <a:pt x="200" y="576"/>
                  </a:lnTo>
                  <a:lnTo>
                    <a:pt x="160" y="496"/>
                  </a:lnTo>
                  <a:lnTo>
                    <a:pt x="144" y="496"/>
                  </a:lnTo>
                  <a:lnTo>
                    <a:pt x="144" y="504"/>
                  </a:lnTo>
                  <a:lnTo>
                    <a:pt x="128" y="480"/>
                  </a:lnTo>
                  <a:lnTo>
                    <a:pt x="136" y="472"/>
                  </a:lnTo>
                  <a:lnTo>
                    <a:pt x="104" y="424"/>
                  </a:lnTo>
                  <a:lnTo>
                    <a:pt x="88" y="432"/>
                  </a:lnTo>
                  <a:lnTo>
                    <a:pt x="80" y="464"/>
                  </a:lnTo>
                  <a:lnTo>
                    <a:pt x="64" y="472"/>
                  </a:lnTo>
                  <a:lnTo>
                    <a:pt x="72" y="248"/>
                  </a:lnTo>
                  <a:lnTo>
                    <a:pt x="56" y="224"/>
                  </a:lnTo>
                  <a:lnTo>
                    <a:pt x="72" y="216"/>
                  </a:lnTo>
                  <a:lnTo>
                    <a:pt x="40" y="160"/>
                  </a:lnTo>
                  <a:lnTo>
                    <a:pt x="40" y="136"/>
                  </a:lnTo>
                  <a:lnTo>
                    <a:pt x="16" y="112"/>
                  </a:lnTo>
                  <a:lnTo>
                    <a:pt x="0" y="104"/>
                  </a:lnTo>
                  <a:lnTo>
                    <a:pt x="0" y="96"/>
                  </a:lnTo>
                  <a:lnTo>
                    <a:pt x="8" y="64"/>
                  </a:lnTo>
                  <a:lnTo>
                    <a:pt x="24" y="48"/>
                  </a:lnTo>
                  <a:lnTo>
                    <a:pt x="16" y="32"/>
                  </a:lnTo>
                  <a:lnTo>
                    <a:pt x="16" y="0"/>
                  </a:lnTo>
                  <a:lnTo>
                    <a:pt x="32" y="0"/>
                  </a:lnTo>
                  <a:lnTo>
                    <a:pt x="40" y="16"/>
                  </a:lnTo>
                  <a:lnTo>
                    <a:pt x="64" y="16"/>
                  </a:lnTo>
                  <a:lnTo>
                    <a:pt x="88" y="40"/>
                  </a:lnTo>
                  <a:lnTo>
                    <a:pt x="88" y="80"/>
                  </a:lnTo>
                  <a:lnTo>
                    <a:pt x="104" y="80"/>
                  </a:lnTo>
                  <a:lnTo>
                    <a:pt x="128" y="120"/>
                  </a:lnTo>
                  <a:lnTo>
                    <a:pt x="152" y="112"/>
                  </a:lnTo>
                  <a:lnTo>
                    <a:pt x="152" y="104"/>
                  </a:lnTo>
                  <a:lnTo>
                    <a:pt x="160" y="112"/>
                  </a:lnTo>
                  <a:lnTo>
                    <a:pt x="176" y="128"/>
                  </a:lnTo>
                  <a:lnTo>
                    <a:pt x="216" y="128"/>
                  </a:lnTo>
                  <a:lnTo>
                    <a:pt x="224" y="96"/>
                  </a:lnTo>
                  <a:lnTo>
                    <a:pt x="256" y="88"/>
                  </a:lnTo>
                  <a:lnTo>
                    <a:pt x="288" y="96"/>
                  </a:lnTo>
                  <a:lnTo>
                    <a:pt x="304" y="72"/>
                  </a:lnTo>
                  <a:lnTo>
                    <a:pt x="296" y="40"/>
                  </a:lnTo>
                  <a:lnTo>
                    <a:pt x="296" y="32"/>
                  </a:lnTo>
                  <a:lnTo>
                    <a:pt x="320" y="32"/>
                  </a:lnTo>
                  <a:lnTo>
                    <a:pt x="336" y="24"/>
                  </a:lnTo>
                  <a:lnTo>
                    <a:pt x="344" y="48"/>
                  </a:lnTo>
                  <a:lnTo>
                    <a:pt x="384" y="72"/>
                  </a:lnTo>
                  <a:lnTo>
                    <a:pt x="400" y="72"/>
                  </a:lnTo>
                  <a:lnTo>
                    <a:pt x="400" y="88"/>
                  </a:lnTo>
                  <a:lnTo>
                    <a:pt x="416" y="136"/>
                  </a:lnTo>
                  <a:lnTo>
                    <a:pt x="432" y="152"/>
                  </a:lnTo>
                  <a:lnTo>
                    <a:pt x="472" y="160"/>
                  </a:lnTo>
                  <a:lnTo>
                    <a:pt x="496" y="128"/>
                  </a:lnTo>
                  <a:lnTo>
                    <a:pt x="512" y="136"/>
                  </a:lnTo>
                  <a:lnTo>
                    <a:pt x="520" y="152"/>
                  </a:lnTo>
                  <a:lnTo>
                    <a:pt x="552" y="144"/>
                  </a:lnTo>
                  <a:lnTo>
                    <a:pt x="592" y="176"/>
                  </a:lnTo>
                  <a:lnTo>
                    <a:pt x="624" y="184"/>
                  </a:lnTo>
                  <a:lnTo>
                    <a:pt x="656" y="192"/>
                  </a:lnTo>
                  <a:lnTo>
                    <a:pt x="704" y="224"/>
                  </a:lnTo>
                  <a:lnTo>
                    <a:pt x="728" y="232"/>
                  </a:lnTo>
                  <a:lnTo>
                    <a:pt x="760" y="256"/>
                  </a:lnTo>
                  <a:lnTo>
                    <a:pt x="760" y="296"/>
                  </a:lnTo>
                  <a:lnTo>
                    <a:pt x="744" y="296"/>
                  </a:lnTo>
                  <a:lnTo>
                    <a:pt x="712" y="312"/>
                  </a:lnTo>
                  <a:lnTo>
                    <a:pt x="664" y="312"/>
                  </a:lnTo>
                  <a:lnTo>
                    <a:pt x="648" y="328"/>
                  </a:lnTo>
                  <a:lnTo>
                    <a:pt x="648" y="336"/>
                  </a:lnTo>
                  <a:lnTo>
                    <a:pt x="656" y="352"/>
                  </a:lnTo>
                  <a:lnTo>
                    <a:pt x="656" y="360"/>
                  </a:lnTo>
                  <a:lnTo>
                    <a:pt x="648" y="376"/>
                  </a:lnTo>
                  <a:lnTo>
                    <a:pt x="656" y="376"/>
                  </a:lnTo>
                  <a:lnTo>
                    <a:pt x="696" y="424"/>
                  </a:lnTo>
                  <a:lnTo>
                    <a:pt x="704" y="456"/>
                  </a:lnTo>
                  <a:lnTo>
                    <a:pt x="696" y="480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B0ADE0EE-92E5-43F1-9C04-CCA71A386CD1}"/>
                </a:ext>
              </a:extLst>
            </p:cNvPr>
            <p:cNvSpPr/>
            <p:nvPr/>
          </p:nvSpPr>
          <p:spPr bwMode="auto">
            <a:xfrm>
              <a:off x="1757363" y="3289300"/>
              <a:ext cx="1169987" cy="847725"/>
            </a:xfrm>
            <a:custGeom>
              <a:avLst/>
              <a:gdLst>
                <a:gd name="T0" fmla="*/ 672 w 785"/>
                <a:gd name="T1" fmla="*/ 536 h 617"/>
                <a:gd name="T2" fmla="*/ 616 w 785"/>
                <a:gd name="T3" fmla="*/ 568 h 617"/>
                <a:gd name="T4" fmla="*/ 592 w 785"/>
                <a:gd name="T5" fmla="*/ 544 h 617"/>
                <a:gd name="T6" fmla="*/ 568 w 785"/>
                <a:gd name="T7" fmla="*/ 560 h 617"/>
                <a:gd name="T8" fmla="*/ 528 w 785"/>
                <a:gd name="T9" fmla="*/ 520 h 617"/>
                <a:gd name="T10" fmla="*/ 504 w 785"/>
                <a:gd name="T11" fmla="*/ 456 h 617"/>
                <a:gd name="T12" fmla="*/ 472 w 785"/>
                <a:gd name="T13" fmla="*/ 440 h 617"/>
                <a:gd name="T14" fmla="*/ 456 w 785"/>
                <a:gd name="T15" fmla="*/ 456 h 617"/>
                <a:gd name="T16" fmla="*/ 464 w 785"/>
                <a:gd name="T17" fmla="*/ 480 h 617"/>
                <a:gd name="T18" fmla="*/ 440 w 785"/>
                <a:gd name="T19" fmla="*/ 536 h 617"/>
                <a:gd name="T20" fmla="*/ 456 w 785"/>
                <a:gd name="T21" fmla="*/ 552 h 617"/>
                <a:gd name="T22" fmla="*/ 424 w 785"/>
                <a:gd name="T23" fmla="*/ 584 h 617"/>
                <a:gd name="T24" fmla="*/ 400 w 785"/>
                <a:gd name="T25" fmla="*/ 600 h 617"/>
                <a:gd name="T26" fmla="*/ 376 w 785"/>
                <a:gd name="T27" fmla="*/ 592 h 617"/>
                <a:gd name="T28" fmla="*/ 368 w 785"/>
                <a:gd name="T29" fmla="*/ 608 h 617"/>
                <a:gd name="T30" fmla="*/ 336 w 785"/>
                <a:gd name="T31" fmla="*/ 600 h 617"/>
                <a:gd name="T32" fmla="*/ 320 w 785"/>
                <a:gd name="T33" fmla="*/ 568 h 617"/>
                <a:gd name="T34" fmla="*/ 232 w 785"/>
                <a:gd name="T35" fmla="*/ 536 h 617"/>
                <a:gd name="T36" fmla="*/ 136 w 785"/>
                <a:gd name="T37" fmla="*/ 496 h 617"/>
                <a:gd name="T38" fmla="*/ 40 w 785"/>
                <a:gd name="T39" fmla="*/ 440 h 617"/>
                <a:gd name="T40" fmla="*/ 0 w 785"/>
                <a:gd name="T41" fmla="*/ 368 h 617"/>
                <a:gd name="T42" fmla="*/ 16 w 785"/>
                <a:gd name="T43" fmla="*/ 304 h 617"/>
                <a:gd name="T44" fmla="*/ 32 w 785"/>
                <a:gd name="T45" fmla="*/ 248 h 617"/>
                <a:gd name="T46" fmla="*/ 8 w 785"/>
                <a:gd name="T47" fmla="*/ 216 h 617"/>
                <a:gd name="T48" fmla="*/ 48 w 785"/>
                <a:gd name="T49" fmla="*/ 208 h 617"/>
                <a:gd name="T50" fmla="*/ 104 w 785"/>
                <a:gd name="T51" fmla="*/ 224 h 617"/>
                <a:gd name="T52" fmla="*/ 96 w 785"/>
                <a:gd name="T53" fmla="*/ 184 h 617"/>
                <a:gd name="T54" fmla="*/ 128 w 785"/>
                <a:gd name="T55" fmla="*/ 136 h 617"/>
                <a:gd name="T56" fmla="*/ 88 w 785"/>
                <a:gd name="T57" fmla="*/ 72 h 617"/>
                <a:gd name="T58" fmla="*/ 152 w 785"/>
                <a:gd name="T59" fmla="*/ 16 h 617"/>
                <a:gd name="T60" fmla="*/ 288 w 785"/>
                <a:gd name="T61" fmla="*/ 0 h 617"/>
                <a:gd name="T62" fmla="*/ 384 w 785"/>
                <a:gd name="T63" fmla="*/ 40 h 617"/>
                <a:gd name="T64" fmla="*/ 456 w 785"/>
                <a:gd name="T65" fmla="*/ 104 h 617"/>
                <a:gd name="T66" fmla="*/ 472 w 785"/>
                <a:gd name="T67" fmla="*/ 48 h 617"/>
                <a:gd name="T68" fmla="*/ 528 w 785"/>
                <a:gd name="T69" fmla="*/ 72 h 617"/>
                <a:gd name="T70" fmla="*/ 592 w 785"/>
                <a:gd name="T71" fmla="*/ 96 h 617"/>
                <a:gd name="T72" fmla="*/ 656 w 785"/>
                <a:gd name="T73" fmla="*/ 120 h 617"/>
                <a:gd name="T74" fmla="*/ 728 w 785"/>
                <a:gd name="T75" fmla="*/ 176 h 617"/>
                <a:gd name="T76" fmla="*/ 768 w 785"/>
                <a:gd name="T77" fmla="*/ 232 h 617"/>
                <a:gd name="T78" fmla="*/ 784 w 785"/>
                <a:gd name="T79" fmla="*/ 336 h 617"/>
                <a:gd name="T80" fmla="*/ 752 w 785"/>
                <a:gd name="T81" fmla="*/ 360 h 617"/>
                <a:gd name="T82" fmla="*/ 712 w 785"/>
                <a:gd name="T83" fmla="*/ 408 h 617"/>
                <a:gd name="T84" fmla="*/ 736 w 785"/>
                <a:gd name="T85" fmla="*/ 432 h 617"/>
                <a:gd name="T86" fmla="*/ 704 w 785"/>
                <a:gd name="T87" fmla="*/ 456 h 617"/>
                <a:gd name="T88" fmla="*/ 656 w 785"/>
                <a:gd name="T89" fmla="*/ 448 h 617"/>
                <a:gd name="T90" fmla="*/ 664 w 785"/>
                <a:gd name="T91" fmla="*/ 488 h 617"/>
                <a:gd name="T92" fmla="*/ 712 w 785"/>
                <a:gd name="T93" fmla="*/ 504 h 617"/>
                <a:gd name="T94" fmla="*/ 0 w 785"/>
                <a:gd name="T95" fmla="*/ 0 h 617"/>
                <a:gd name="T96" fmla="*/ 785 w 785"/>
                <a:gd name="T97" fmla="*/ 617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T94" t="T95" r="T96" b="T97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4EE49004-C44F-4BD4-BE8B-A060F1003E50}"/>
                </a:ext>
              </a:extLst>
            </p:cNvPr>
            <p:cNvSpPr/>
            <p:nvPr/>
          </p:nvSpPr>
          <p:spPr bwMode="auto">
            <a:xfrm>
              <a:off x="3879850" y="4365625"/>
              <a:ext cx="454025" cy="587375"/>
            </a:xfrm>
            <a:custGeom>
              <a:avLst/>
              <a:gdLst>
                <a:gd name="T0" fmla="*/ 272 w 305"/>
                <a:gd name="T1" fmla="*/ 40 h 425"/>
                <a:gd name="T2" fmla="*/ 280 w 305"/>
                <a:gd name="T3" fmla="*/ 72 h 425"/>
                <a:gd name="T4" fmla="*/ 304 w 305"/>
                <a:gd name="T5" fmla="*/ 88 h 425"/>
                <a:gd name="T6" fmla="*/ 304 w 305"/>
                <a:gd name="T7" fmla="*/ 136 h 425"/>
                <a:gd name="T8" fmla="*/ 272 w 305"/>
                <a:gd name="T9" fmla="*/ 152 h 425"/>
                <a:gd name="T10" fmla="*/ 272 w 305"/>
                <a:gd name="T11" fmla="*/ 160 h 425"/>
                <a:gd name="T12" fmla="*/ 240 w 305"/>
                <a:gd name="T13" fmla="*/ 160 h 425"/>
                <a:gd name="T14" fmla="*/ 224 w 305"/>
                <a:gd name="T15" fmla="*/ 176 h 425"/>
                <a:gd name="T16" fmla="*/ 224 w 305"/>
                <a:gd name="T17" fmla="*/ 200 h 425"/>
                <a:gd name="T18" fmla="*/ 232 w 305"/>
                <a:gd name="T19" fmla="*/ 208 h 425"/>
                <a:gd name="T20" fmla="*/ 208 w 305"/>
                <a:gd name="T21" fmla="*/ 240 h 425"/>
                <a:gd name="T22" fmla="*/ 192 w 305"/>
                <a:gd name="T23" fmla="*/ 240 h 425"/>
                <a:gd name="T24" fmla="*/ 192 w 305"/>
                <a:gd name="T25" fmla="*/ 272 h 425"/>
                <a:gd name="T26" fmla="*/ 192 w 305"/>
                <a:gd name="T27" fmla="*/ 280 h 425"/>
                <a:gd name="T28" fmla="*/ 192 w 305"/>
                <a:gd name="T29" fmla="*/ 304 h 425"/>
                <a:gd name="T30" fmla="*/ 176 w 305"/>
                <a:gd name="T31" fmla="*/ 320 h 425"/>
                <a:gd name="T32" fmla="*/ 168 w 305"/>
                <a:gd name="T33" fmla="*/ 360 h 425"/>
                <a:gd name="T34" fmla="*/ 160 w 305"/>
                <a:gd name="T35" fmla="*/ 384 h 425"/>
                <a:gd name="T36" fmla="*/ 160 w 305"/>
                <a:gd name="T37" fmla="*/ 392 h 425"/>
                <a:gd name="T38" fmla="*/ 152 w 305"/>
                <a:gd name="T39" fmla="*/ 416 h 425"/>
                <a:gd name="T40" fmla="*/ 136 w 305"/>
                <a:gd name="T41" fmla="*/ 416 h 425"/>
                <a:gd name="T42" fmla="*/ 128 w 305"/>
                <a:gd name="T43" fmla="*/ 408 h 425"/>
                <a:gd name="T44" fmla="*/ 64 w 305"/>
                <a:gd name="T45" fmla="*/ 424 h 425"/>
                <a:gd name="T46" fmla="*/ 56 w 305"/>
                <a:gd name="T47" fmla="*/ 416 h 425"/>
                <a:gd name="T48" fmla="*/ 80 w 305"/>
                <a:gd name="T49" fmla="*/ 368 h 425"/>
                <a:gd name="T50" fmla="*/ 56 w 305"/>
                <a:gd name="T51" fmla="*/ 360 h 425"/>
                <a:gd name="T52" fmla="*/ 40 w 305"/>
                <a:gd name="T53" fmla="*/ 368 h 425"/>
                <a:gd name="T54" fmla="*/ 24 w 305"/>
                <a:gd name="T55" fmla="*/ 360 h 425"/>
                <a:gd name="T56" fmla="*/ 24 w 305"/>
                <a:gd name="T57" fmla="*/ 320 h 425"/>
                <a:gd name="T58" fmla="*/ 40 w 305"/>
                <a:gd name="T59" fmla="*/ 312 h 425"/>
                <a:gd name="T60" fmla="*/ 48 w 305"/>
                <a:gd name="T61" fmla="*/ 312 h 425"/>
                <a:gd name="T62" fmla="*/ 48 w 305"/>
                <a:gd name="T63" fmla="*/ 288 h 425"/>
                <a:gd name="T64" fmla="*/ 32 w 305"/>
                <a:gd name="T65" fmla="*/ 288 h 425"/>
                <a:gd name="T66" fmla="*/ 32 w 305"/>
                <a:gd name="T67" fmla="*/ 272 h 425"/>
                <a:gd name="T68" fmla="*/ 16 w 305"/>
                <a:gd name="T69" fmla="*/ 264 h 425"/>
                <a:gd name="T70" fmla="*/ 16 w 305"/>
                <a:gd name="T71" fmla="*/ 216 h 425"/>
                <a:gd name="T72" fmla="*/ 0 w 305"/>
                <a:gd name="T73" fmla="*/ 200 h 425"/>
                <a:gd name="T74" fmla="*/ 8 w 305"/>
                <a:gd name="T75" fmla="*/ 176 h 425"/>
                <a:gd name="T76" fmla="*/ 32 w 305"/>
                <a:gd name="T77" fmla="*/ 152 h 425"/>
                <a:gd name="T78" fmla="*/ 32 w 305"/>
                <a:gd name="T79" fmla="*/ 128 h 425"/>
                <a:gd name="T80" fmla="*/ 24 w 305"/>
                <a:gd name="T81" fmla="*/ 120 h 425"/>
                <a:gd name="T82" fmla="*/ 32 w 305"/>
                <a:gd name="T83" fmla="*/ 104 h 425"/>
                <a:gd name="T84" fmla="*/ 16 w 305"/>
                <a:gd name="T85" fmla="*/ 80 h 425"/>
                <a:gd name="T86" fmla="*/ 32 w 305"/>
                <a:gd name="T87" fmla="*/ 64 h 425"/>
                <a:gd name="T88" fmla="*/ 56 w 305"/>
                <a:gd name="T89" fmla="*/ 56 h 425"/>
                <a:gd name="T90" fmla="*/ 112 w 305"/>
                <a:gd name="T91" fmla="*/ 24 h 425"/>
                <a:gd name="T92" fmla="*/ 144 w 305"/>
                <a:gd name="T93" fmla="*/ 8 h 425"/>
                <a:gd name="T94" fmla="*/ 168 w 305"/>
                <a:gd name="T95" fmla="*/ 8 h 425"/>
                <a:gd name="T96" fmla="*/ 184 w 305"/>
                <a:gd name="T97" fmla="*/ 0 h 425"/>
                <a:gd name="T98" fmla="*/ 192 w 305"/>
                <a:gd name="T99" fmla="*/ 8 h 425"/>
                <a:gd name="T100" fmla="*/ 184 w 305"/>
                <a:gd name="T101" fmla="*/ 16 h 425"/>
                <a:gd name="T102" fmla="*/ 184 w 305"/>
                <a:gd name="T103" fmla="*/ 32 h 425"/>
                <a:gd name="T104" fmla="*/ 208 w 305"/>
                <a:gd name="T105" fmla="*/ 32 h 425"/>
                <a:gd name="T106" fmla="*/ 208 w 305"/>
                <a:gd name="T107" fmla="*/ 16 h 425"/>
                <a:gd name="T108" fmla="*/ 216 w 305"/>
                <a:gd name="T109" fmla="*/ 0 h 425"/>
                <a:gd name="T110" fmla="*/ 232 w 305"/>
                <a:gd name="T111" fmla="*/ 16 h 425"/>
                <a:gd name="T112" fmla="*/ 240 w 305"/>
                <a:gd name="T113" fmla="*/ 32 h 425"/>
                <a:gd name="T114" fmla="*/ 272 w 305"/>
                <a:gd name="T115" fmla="*/ 32 h 425"/>
                <a:gd name="T116" fmla="*/ 272 w 305"/>
                <a:gd name="T117" fmla="*/ 40 h 425"/>
                <a:gd name="T118" fmla="*/ 0 w 305"/>
                <a:gd name="T119" fmla="*/ 0 h 425"/>
                <a:gd name="T120" fmla="*/ 305 w 305"/>
                <a:gd name="T121" fmla="*/ 425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T118" t="T119" r="T120" b="T121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7CB2ACD3-04E3-4766-8131-6D1D04D2FB9E}"/>
                </a:ext>
              </a:extLst>
            </p:cNvPr>
            <p:cNvSpPr/>
            <p:nvPr/>
          </p:nvSpPr>
          <p:spPr bwMode="auto">
            <a:xfrm>
              <a:off x="3424238" y="4365625"/>
              <a:ext cx="527050" cy="576263"/>
            </a:xfrm>
            <a:custGeom>
              <a:avLst/>
              <a:gdLst>
                <a:gd name="T0" fmla="*/ 336 w 353"/>
                <a:gd name="T1" fmla="*/ 104 h 417"/>
                <a:gd name="T2" fmla="*/ 344 w 353"/>
                <a:gd name="T3" fmla="*/ 128 h 417"/>
                <a:gd name="T4" fmla="*/ 312 w 353"/>
                <a:gd name="T5" fmla="*/ 176 h 417"/>
                <a:gd name="T6" fmla="*/ 320 w 353"/>
                <a:gd name="T7" fmla="*/ 216 h 417"/>
                <a:gd name="T8" fmla="*/ 320 w 353"/>
                <a:gd name="T9" fmla="*/ 264 h 417"/>
                <a:gd name="T10" fmla="*/ 328 w 353"/>
                <a:gd name="T11" fmla="*/ 288 h 417"/>
                <a:gd name="T12" fmla="*/ 352 w 353"/>
                <a:gd name="T13" fmla="*/ 312 h 417"/>
                <a:gd name="T14" fmla="*/ 328 w 353"/>
                <a:gd name="T15" fmla="*/ 320 h 417"/>
                <a:gd name="T16" fmla="*/ 320 w 353"/>
                <a:gd name="T17" fmla="*/ 368 h 417"/>
                <a:gd name="T18" fmla="*/ 272 w 353"/>
                <a:gd name="T19" fmla="*/ 400 h 417"/>
                <a:gd name="T20" fmla="*/ 224 w 353"/>
                <a:gd name="T21" fmla="*/ 376 h 417"/>
                <a:gd name="T22" fmla="*/ 216 w 353"/>
                <a:gd name="T23" fmla="*/ 408 h 417"/>
                <a:gd name="T24" fmla="*/ 192 w 353"/>
                <a:gd name="T25" fmla="*/ 416 h 417"/>
                <a:gd name="T26" fmla="*/ 168 w 353"/>
                <a:gd name="T27" fmla="*/ 384 h 417"/>
                <a:gd name="T28" fmla="*/ 152 w 353"/>
                <a:gd name="T29" fmla="*/ 400 h 417"/>
                <a:gd name="T30" fmla="*/ 144 w 353"/>
                <a:gd name="T31" fmla="*/ 352 h 417"/>
                <a:gd name="T32" fmla="*/ 152 w 353"/>
                <a:gd name="T33" fmla="*/ 312 h 417"/>
                <a:gd name="T34" fmla="*/ 144 w 353"/>
                <a:gd name="T35" fmla="*/ 288 h 417"/>
                <a:gd name="T36" fmla="*/ 96 w 353"/>
                <a:gd name="T37" fmla="*/ 312 h 417"/>
                <a:gd name="T38" fmla="*/ 64 w 353"/>
                <a:gd name="T39" fmla="*/ 304 h 417"/>
                <a:gd name="T40" fmla="*/ 32 w 353"/>
                <a:gd name="T41" fmla="*/ 312 h 417"/>
                <a:gd name="T42" fmla="*/ 24 w 353"/>
                <a:gd name="T43" fmla="*/ 304 h 417"/>
                <a:gd name="T44" fmla="*/ 16 w 353"/>
                <a:gd name="T45" fmla="*/ 264 h 417"/>
                <a:gd name="T46" fmla="*/ 24 w 353"/>
                <a:gd name="T47" fmla="*/ 240 h 417"/>
                <a:gd name="T48" fmla="*/ 0 w 353"/>
                <a:gd name="T49" fmla="*/ 224 h 417"/>
                <a:gd name="T50" fmla="*/ 24 w 353"/>
                <a:gd name="T51" fmla="*/ 168 h 417"/>
                <a:gd name="T52" fmla="*/ 24 w 353"/>
                <a:gd name="T53" fmla="*/ 136 h 417"/>
                <a:gd name="T54" fmla="*/ 24 w 353"/>
                <a:gd name="T55" fmla="*/ 120 h 417"/>
                <a:gd name="T56" fmla="*/ 48 w 353"/>
                <a:gd name="T57" fmla="*/ 32 h 417"/>
                <a:gd name="T58" fmla="*/ 104 w 353"/>
                <a:gd name="T59" fmla="*/ 40 h 417"/>
                <a:gd name="T60" fmla="*/ 112 w 353"/>
                <a:gd name="T61" fmla="*/ 0 h 417"/>
                <a:gd name="T62" fmla="*/ 184 w 353"/>
                <a:gd name="T63" fmla="*/ 16 h 417"/>
                <a:gd name="T64" fmla="*/ 248 w 353"/>
                <a:gd name="T65" fmla="*/ 40 h 417"/>
                <a:gd name="T66" fmla="*/ 288 w 353"/>
                <a:gd name="T67" fmla="*/ 32 h 417"/>
                <a:gd name="T68" fmla="*/ 304 w 353"/>
                <a:gd name="T69" fmla="*/ 80 h 417"/>
                <a:gd name="T70" fmla="*/ 0 w 353"/>
                <a:gd name="T71" fmla="*/ 0 h 417"/>
                <a:gd name="T72" fmla="*/ 353 w 353"/>
                <a:gd name="T73" fmla="*/ 417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T70" t="T71" r="T72" b="T73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F953DB9-C200-4874-9F74-3F670F4F5D51}"/>
                </a:ext>
              </a:extLst>
            </p:cNvPr>
            <p:cNvSpPr/>
            <p:nvPr/>
          </p:nvSpPr>
          <p:spPr bwMode="auto">
            <a:xfrm>
              <a:off x="3378200" y="4038600"/>
              <a:ext cx="728663" cy="439738"/>
            </a:xfrm>
            <a:custGeom>
              <a:avLst/>
              <a:gdLst>
                <a:gd name="T0" fmla="*/ 488 w 489"/>
                <a:gd name="T1" fmla="*/ 248 h 321"/>
                <a:gd name="T2" fmla="*/ 448 w 489"/>
                <a:gd name="T3" fmla="*/ 264 h 321"/>
                <a:gd name="T4" fmla="*/ 392 w 489"/>
                <a:gd name="T5" fmla="*/ 296 h 321"/>
                <a:gd name="T6" fmla="*/ 368 w 489"/>
                <a:gd name="T7" fmla="*/ 304 h 321"/>
                <a:gd name="T8" fmla="*/ 352 w 489"/>
                <a:gd name="T9" fmla="*/ 320 h 321"/>
                <a:gd name="T10" fmla="*/ 328 w 489"/>
                <a:gd name="T11" fmla="*/ 320 h 321"/>
                <a:gd name="T12" fmla="*/ 336 w 489"/>
                <a:gd name="T13" fmla="*/ 272 h 321"/>
                <a:gd name="T14" fmla="*/ 320 w 489"/>
                <a:gd name="T15" fmla="*/ 272 h 321"/>
                <a:gd name="T16" fmla="*/ 288 w 489"/>
                <a:gd name="T17" fmla="*/ 288 h 321"/>
                <a:gd name="T18" fmla="*/ 280 w 489"/>
                <a:gd name="T19" fmla="*/ 280 h 321"/>
                <a:gd name="T20" fmla="*/ 240 w 489"/>
                <a:gd name="T21" fmla="*/ 280 h 321"/>
                <a:gd name="T22" fmla="*/ 224 w 489"/>
                <a:gd name="T23" fmla="*/ 256 h 321"/>
                <a:gd name="T24" fmla="*/ 184 w 489"/>
                <a:gd name="T25" fmla="*/ 256 h 321"/>
                <a:gd name="T26" fmla="*/ 144 w 489"/>
                <a:gd name="T27" fmla="*/ 240 h 321"/>
                <a:gd name="T28" fmla="*/ 128 w 489"/>
                <a:gd name="T29" fmla="*/ 248 h 321"/>
                <a:gd name="T30" fmla="*/ 136 w 489"/>
                <a:gd name="T31" fmla="*/ 280 h 321"/>
                <a:gd name="T32" fmla="*/ 112 w 489"/>
                <a:gd name="T33" fmla="*/ 272 h 321"/>
                <a:gd name="T34" fmla="*/ 80 w 489"/>
                <a:gd name="T35" fmla="*/ 272 h 321"/>
                <a:gd name="T36" fmla="*/ 48 w 489"/>
                <a:gd name="T37" fmla="*/ 320 h 321"/>
                <a:gd name="T38" fmla="*/ 8 w 489"/>
                <a:gd name="T39" fmla="*/ 272 h 321"/>
                <a:gd name="T40" fmla="*/ 0 w 489"/>
                <a:gd name="T41" fmla="*/ 272 h 321"/>
                <a:gd name="T42" fmla="*/ 8 w 489"/>
                <a:gd name="T43" fmla="*/ 256 h 321"/>
                <a:gd name="T44" fmla="*/ 16 w 489"/>
                <a:gd name="T45" fmla="*/ 248 h 321"/>
                <a:gd name="T46" fmla="*/ 0 w 489"/>
                <a:gd name="T47" fmla="*/ 232 h 321"/>
                <a:gd name="T48" fmla="*/ 0 w 489"/>
                <a:gd name="T49" fmla="*/ 224 h 321"/>
                <a:gd name="T50" fmla="*/ 16 w 489"/>
                <a:gd name="T51" fmla="*/ 208 h 321"/>
                <a:gd name="T52" fmla="*/ 72 w 489"/>
                <a:gd name="T53" fmla="*/ 208 h 321"/>
                <a:gd name="T54" fmla="*/ 96 w 489"/>
                <a:gd name="T55" fmla="*/ 192 h 321"/>
                <a:gd name="T56" fmla="*/ 112 w 489"/>
                <a:gd name="T57" fmla="*/ 184 h 321"/>
                <a:gd name="T58" fmla="*/ 112 w 489"/>
                <a:gd name="T59" fmla="*/ 160 h 321"/>
                <a:gd name="T60" fmla="*/ 80 w 489"/>
                <a:gd name="T61" fmla="*/ 120 h 321"/>
                <a:gd name="T62" fmla="*/ 72 w 489"/>
                <a:gd name="T63" fmla="*/ 80 h 321"/>
                <a:gd name="T64" fmla="*/ 88 w 489"/>
                <a:gd name="T65" fmla="*/ 56 h 321"/>
                <a:gd name="T66" fmla="*/ 88 w 489"/>
                <a:gd name="T67" fmla="*/ 40 h 321"/>
                <a:gd name="T68" fmla="*/ 72 w 489"/>
                <a:gd name="T69" fmla="*/ 8 h 321"/>
                <a:gd name="T70" fmla="*/ 128 w 489"/>
                <a:gd name="T71" fmla="*/ 8 h 321"/>
                <a:gd name="T72" fmla="*/ 144 w 489"/>
                <a:gd name="T73" fmla="*/ 16 h 321"/>
                <a:gd name="T74" fmla="*/ 168 w 489"/>
                <a:gd name="T75" fmla="*/ 0 h 321"/>
                <a:gd name="T76" fmla="*/ 208 w 489"/>
                <a:gd name="T77" fmla="*/ 72 h 321"/>
                <a:gd name="T78" fmla="*/ 280 w 489"/>
                <a:gd name="T79" fmla="*/ 72 h 321"/>
                <a:gd name="T80" fmla="*/ 296 w 489"/>
                <a:gd name="T81" fmla="*/ 80 h 321"/>
                <a:gd name="T82" fmla="*/ 312 w 489"/>
                <a:gd name="T83" fmla="*/ 72 h 321"/>
                <a:gd name="T84" fmla="*/ 336 w 489"/>
                <a:gd name="T85" fmla="*/ 88 h 321"/>
                <a:gd name="T86" fmla="*/ 336 w 489"/>
                <a:gd name="T87" fmla="*/ 112 h 321"/>
                <a:gd name="T88" fmla="*/ 352 w 489"/>
                <a:gd name="T89" fmla="*/ 128 h 321"/>
                <a:gd name="T90" fmla="*/ 360 w 489"/>
                <a:gd name="T91" fmla="*/ 112 h 321"/>
                <a:gd name="T92" fmla="*/ 376 w 489"/>
                <a:gd name="T93" fmla="*/ 128 h 321"/>
                <a:gd name="T94" fmla="*/ 408 w 489"/>
                <a:gd name="T95" fmla="*/ 128 h 321"/>
                <a:gd name="T96" fmla="*/ 416 w 489"/>
                <a:gd name="T97" fmla="*/ 120 h 321"/>
                <a:gd name="T98" fmla="*/ 464 w 489"/>
                <a:gd name="T99" fmla="*/ 152 h 321"/>
                <a:gd name="T100" fmla="*/ 472 w 489"/>
                <a:gd name="T101" fmla="*/ 192 h 321"/>
                <a:gd name="T102" fmla="*/ 472 w 489"/>
                <a:gd name="T103" fmla="*/ 216 h 321"/>
                <a:gd name="T104" fmla="*/ 488 w 489"/>
                <a:gd name="T105" fmla="*/ 248 h 321"/>
                <a:gd name="T106" fmla="*/ 0 w 489"/>
                <a:gd name="T107" fmla="*/ 0 h 321"/>
                <a:gd name="T108" fmla="*/ 489 w 489"/>
                <a:gd name="T109" fmla="*/ 32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T106" t="T107" r="T108" b="T109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47C9CD45-A9AF-4B64-BB8C-F1FC2C8EBCB3}"/>
                </a:ext>
              </a:extLst>
            </p:cNvPr>
            <p:cNvSpPr/>
            <p:nvPr/>
          </p:nvSpPr>
          <p:spPr bwMode="auto">
            <a:xfrm>
              <a:off x="3962400" y="3883025"/>
              <a:ext cx="454025" cy="530225"/>
            </a:xfrm>
            <a:custGeom>
              <a:avLst/>
              <a:gdLst>
                <a:gd name="T0" fmla="*/ 88 w 305"/>
                <a:gd name="T1" fmla="*/ 0 h 385"/>
                <a:gd name="T2" fmla="*/ 128 w 305"/>
                <a:gd name="T3" fmla="*/ 32 h 385"/>
                <a:gd name="T4" fmla="*/ 176 w 305"/>
                <a:gd name="T5" fmla="*/ 64 h 385"/>
                <a:gd name="T6" fmla="*/ 200 w 305"/>
                <a:gd name="T7" fmla="*/ 96 h 385"/>
                <a:gd name="T8" fmla="*/ 240 w 305"/>
                <a:gd name="T9" fmla="*/ 136 h 385"/>
                <a:gd name="T10" fmla="*/ 272 w 305"/>
                <a:gd name="T11" fmla="*/ 144 h 385"/>
                <a:gd name="T12" fmla="*/ 248 w 305"/>
                <a:gd name="T13" fmla="*/ 144 h 385"/>
                <a:gd name="T14" fmla="*/ 232 w 305"/>
                <a:gd name="T15" fmla="*/ 176 h 385"/>
                <a:gd name="T16" fmla="*/ 248 w 305"/>
                <a:gd name="T17" fmla="*/ 224 h 385"/>
                <a:gd name="T18" fmla="*/ 288 w 305"/>
                <a:gd name="T19" fmla="*/ 248 h 385"/>
                <a:gd name="T20" fmla="*/ 288 w 305"/>
                <a:gd name="T21" fmla="*/ 296 h 385"/>
                <a:gd name="T22" fmla="*/ 280 w 305"/>
                <a:gd name="T23" fmla="*/ 320 h 385"/>
                <a:gd name="T24" fmla="*/ 264 w 305"/>
                <a:gd name="T25" fmla="*/ 312 h 385"/>
                <a:gd name="T26" fmla="*/ 272 w 305"/>
                <a:gd name="T27" fmla="*/ 344 h 385"/>
                <a:gd name="T28" fmla="*/ 264 w 305"/>
                <a:gd name="T29" fmla="*/ 360 h 385"/>
                <a:gd name="T30" fmla="*/ 224 w 305"/>
                <a:gd name="T31" fmla="*/ 384 h 385"/>
                <a:gd name="T32" fmla="*/ 184 w 305"/>
                <a:gd name="T33" fmla="*/ 384 h 385"/>
                <a:gd name="T34" fmla="*/ 152 w 305"/>
                <a:gd name="T35" fmla="*/ 368 h 385"/>
                <a:gd name="T36" fmla="*/ 128 w 305"/>
                <a:gd name="T37" fmla="*/ 384 h 385"/>
                <a:gd name="T38" fmla="*/ 136 w 305"/>
                <a:gd name="T39" fmla="*/ 360 h 385"/>
                <a:gd name="T40" fmla="*/ 120 w 305"/>
                <a:gd name="T41" fmla="*/ 368 h 385"/>
                <a:gd name="T42" fmla="*/ 80 w 305"/>
                <a:gd name="T43" fmla="*/ 312 h 385"/>
                <a:gd name="T44" fmla="*/ 72 w 305"/>
                <a:gd name="T45" fmla="*/ 264 h 385"/>
                <a:gd name="T46" fmla="*/ 72 w 305"/>
                <a:gd name="T47" fmla="*/ 216 h 385"/>
                <a:gd name="T48" fmla="*/ 72 w 305"/>
                <a:gd name="T49" fmla="*/ 160 h 385"/>
                <a:gd name="T50" fmla="*/ 24 w 305"/>
                <a:gd name="T51" fmla="*/ 152 h 385"/>
                <a:gd name="T52" fmla="*/ 0 w 305"/>
                <a:gd name="T53" fmla="*/ 136 h 385"/>
                <a:gd name="T54" fmla="*/ 32 w 305"/>
                <a:gd name="T55" fmla="*/ 120 h 385"/>
                <a:gd name="T56" fmla="*/ 40 w 305"/>
                <a:gd name="T57" fmla="*/ 40 h 385"/>
                <a:gd name="T58" fmla="*/ 72 w 305"/>
                <a:gd name="T59" fmla="*/ 56 h 385"/>
                <a:gd name="T60" fmla="*/ 104 w 305"/>
                <a:gd name="T61" fmla="*/ 48 h 385"/>
                <a:gd name="T62" fmla="*/ 80 w 305"/>
                <a:gd name="T63" fmla="*/ 16 h 385"/>
                <a:gd name="T64" fmla="*/ 0 w 305"/>
                <a:gd name="T65" fmla="*/ 0 h 385"/>
                <a:gd name="T66" fmla="*/ 305 w 305"/>
                <a:gd name="T67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T64" t="T65" r="T66" b="T67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427A881-9377-407E-AEB5-7C3438484EA5}"/>
                </a:ext>
              </a:extLst>
            </p:cNvPr>
            <p:cNvSpPr/>
            <p:nvPr/>
          </p:nvSpPr>
          <p:spPr bwMode="auto">
            <a:xfrm>
              <a:off x="3557588" y="3717925"/>
              <a:ext cx="561975" cy="495300"/>
            </a:xfrm>
            <a:custGeom>
              <a:avLst/>
              <a:gdLst>
                <a:gd name="T0" fmla="*/ 200 w 377"/>
                <a:gd name="T1" fmla="*/ 8 h 361"/>
                <a:gd name="T2" fmla="*/ 248 w 377"/>
                <a:gd name="T3" fmla="*/ 0 h 361"/>
                <a:gd name="T4" fmla="*/ 264 w 377"/>
                <a:gd name="T5" fmla="*/ 16 h 361"/>
                <a:gd name="T6" fmla="*/ 304 w 377"/>
                <a:gd name="T7" fmla="*/ 24 h 361"/>
                <a:gd name="T8" fmla="*/ 320 w 377"/>
                <a:gd name="T9" fmla="*/ 16 h 361"/>
                <a:gd name="T10" fmla="*/ 336 w 377"/>
                <a:gd name="T11" fmla="*/ 16 h 361"/>
                <a:gd name="T12" fmla="*/ 280 w 377"/>
                <a:gd name="T13" fmla="*/ 64 h 361"/>
                <a:gd name="T14" fmla="*/ 272 w 377"/>
                <a:gd name="T15" fmla="*/ 88 h 361"/>
                <a:gd name="T16" fmla="*/ 280 w 377"/>
                <a:gd name="T17" fmla="*/ 96 h 361"/>
                <a:gd name="T18" fmla="*/ 288 w 377"/>
                <a:gd name="T19" fmla="*/ 96 h 361"/>
                <a:gd name="T20" fmla="*/ 320 w 377"/>
                <a:gd name="T21" fmla="*/ 128 h 361"/>
                <a:gd name="T22" fmla="*/ 352 w 377"/>
                <a:gd name="T23" fmla="*/ 128 h 361"/>
                <a:gd name="T24" fmla="*/ 352 w 377"/>
                <a:gd name="T25" fmla="*/ 144 h 361"/>
                <a:gd name="T26" fmla="*/ 376 w 377"/>
                <a:gd name="T27" fmla="*/ 152 h 361"/>
                <a:gd name="T28" fmla="*/ 376 w 377"/>
                <a:gd name="T29" fmla="*/ 168 h 361"/>
                <a:gd name="T30" fmla="*/ 352 w 377"/>
                <a:gd name="T31" fmla="*/ 192 h 361"/>
                <a:gd name="T32" fmla="*/ 352 w 377"/>
                <a:gd name="T33" fmla="*/ 176 h 361"/>
                <a:gd name="T34" fmla="*/ 328 w 377"/>
                <a:gd name="T35" fmla="*/ 160 h 361"/>
                <a:gd name="T36" fmla="*/ 312 w 377"/>
                <a:gd name="T37" fmla="*/ 160 h 361"/>
                <a:gd name="T38" fmla="*/ 312 w 377"/>
                <a:gd name="T39" fmla="*/ 208 h 361"/>
                <a:gd name="T40" fmla="*/ 304 w 377"/>
                <a:gd name="T41" fmla="*/ 240 h 361"/>
                <a:gd name="T42" fmla="*/ 280 w 377"/>
                <a:gd name="T43" fmla="*/ 240 h 361"/>
                <a:gd name="T44" fmla="*/ 272 w 377"/>
                <a:gd name="T45" fmla="*/ 248 h 361"/>
                <a:gd name="T46" fmla="*/ 288 w 377"/>
                <a:gd name="T47" fmla="*/ 256 h 361"/>
                <a:gd name="T48" fmla="*/ 296 w 377"/>
                <a:gd name="T49" fmla="*/ 272 h 361"/>
                <a:gd name="T50" fmla="*/ 320 w 377"/>
                <a:gd name="T51" fmla="*/ 288 h 361"/>
                <a:gd name="T52" fmla="*/ 344 w 377"/>
                <a:gd name="T53" fmla="*/ 280 h 361"/>
                <a:gd name="T54" fmla="*/ 352 w 377"/>
                <a:gd name="T55" fmla="*/ 336 h 361"/>
                <a:gd name="T56" fmla="*/ 304 w 377"/>
                <a:gd name="T57" fmla="*/ 360 h 361"/>
                <a:gd name="T58" fmla="*/ 296 w 377"/>
                <a:gd name="T59" fmla="*/ 352 h 361"/>
                <a:gd name="T60" fmla="*/ 288 w 377"/>
                <a:gd name="T61" fmla="*/ 360 h 361"/>
                <a:gd name="T62" fmla="*/ 256 w 377"/>
                <a:gd name="T63" fmla="*/ 360 h 361"/>
                <a:gd name="T64" fmla="*/ 240 w 377"/>
                <a:gd name="T65" fmla="*/ 344 h 361"/>
                <a:gd name="T66" fmla="*/ 232 w 377"/>
                <a:gd name="T67" fmla="*/ 360 h 361"/>
                <a:gd name="T68" fmla="*/ 216 w 377"/>
                <a:gd name="T69" fmla="*/ 344 h 361"/>
                <a:gd name="T70" fmla="*/ 216 w 377"/>
                <a:gd name="T71" fmla="*/ 320 h 361"/>
                <a:gd name="T72" fmla="*/ 192 w 377"/>
                <a:gd name="T73" fmla="*/ 304 h 361"/>
                <a:gd name="T74" fmla="*/ 176 w 377"/>
                <a:gd name="T75" fmla="*/ 312 h 361"/>
                <a:gd name="T76" fmla="*/ 160 w 377"/>
                <a:gd name="T77" fmla="*/ 304 h 361"/>
                <a:gd name="T78" fmla="*/ 88 w 377"/>
                <a:gd name="T79" fmla="*/ 296 h 361"/>
                <a:gd name="T80" fmla="*/ 48 w 377"/>
                <a:gd name="T81" fmla="*/ 232 h 361"/>
                <a:gd name="T82" fmla="*/ 16 w 377"/>
                <a:gd name="T83" fmla="*/ 184 h 361"/>
                <a:gd name="T84" fmla="*/ 0 w 377"/>
                <a:gd name="T85" fmla="*/ 128 h 361"/>
                <a:gd name="T86" fmla="*/ 32 w 377"/>
                <a:gd name="T87" fmla="*/ 128 h 361"/>
                <a:gd name="T88" fmla="*/ 112 w 377"/>
                <a:gd name="T89" fmla="*/ 80 h 361"/>
                <a:gd name="T90" fmla="*/ 136 w 377"/>
                <a:gd name="T91" fmla="*/ 80 h 361"/>
                <a:gd name="T92" fmla="*/ 168 w 377"/>
                <a:gd name="T93" fmla="*/ 80 h 361"/>
                <a:gd name="T94" fmla="*/ 192 w 377"/>
                <a:gd name="T95" fmla="*/ 48 h 361"/>
                <a:gd name="T96" fmla="*/ 200 w 377"/>
                <a:gd name="T97" fmla="*/ 8 h 361"/>
                <a:gd name="T98" fmla="*/ 0 w 377"/>
                <a:gd name="T99" fmla="*/ 0 h 361"/>
                <a:gd name="T100" fmla="*/ 377 w 377"/>
                <a:gd name="T101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T98" t="T99" r="T100" b="T101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5ED96064-727C-41AF-B667-3E440E8B0019}"/>
                </a:ext>
              </a:extLst>
            </p:cNvPr>
            <p:cNvSpPr/>
            <p:nvPr/>
          </p:nvSpPr>
          <p:spPr bwMode="auto">
            <a:xfrm>
              <a:off x="3546475" y="3267075"/>
              <a:ext cx="371475" cy="630238"/>
            </a:xfrm>
            <a:custGeom>
              <a:avLst/>
              <a:gdLst>
                <a:gd name="T0" fmla="*/ 208 w 249"/>
                <a:gd name="T1" fmla="*/ 336 h 457"/>
                <a:gd name="T2" fmla="*/ 200 w 249"/>
                <a:gd name="T3" fmla="*/ 376 h 457"/>
                <a:gd name="T4" fmla="*/ 176 w 249"/>
                <a:gd name="T5" fmla="*/ 408 h 457"/>
                <a:gd name="T6" fmla="*/ 136 w 249"/>
                <a:gd name="T7" fmla="*/ 400 h 457"/>
                <a:gd name="T8" fmla="*/ 80 w 249"/>
                <a:gd name="T9" fmla="*/ 432 h 457"/>
                <a:gd name="T10" fmla="*/ 40 w 249"/>
                <a:gd name="T11" fmla="*/ 456 h 457"/>
                <a:gd name="T12" fmla="*/ 8 w 249"/>
                <a:gd name="T13" fmla="*/ 456 h 457"/>
                <a:gd name="T14" fmla="*/ 0 w 249"/>
                <a:gd name="T15" fmla="*/ 448 h 457"/>
                <a:gd name="T16" fmla="*/ 16 w 249"/>
                <a:gd name="T17" fmla="*/ 384 h 457"/>
                <a:gd name="T18" fmla="*/ 24 w 249"/>
                <a:gd name="T19" fmla="*/ 368 h 457"/>
                <a:gd name="T20" fmla="*/ 8 w 249"/>
                <a:gd name="T21" fmla="*/ 328 h 457"/>
                <a:gd name="T22" fmla="*/ 16 w 249"/>
                <a:gd name="T23" fmla="*/ 264 h 457"/>
                <a:gd name="T24" fmla="*/ 24 w 249"/>
                <a:gd name="T25" fmla="*/ 224 h 457"/>
                <a:gd name="T26" fmla="*/ 32 w 249"/>
                <a:gd name="T27" fmla="*/ 208 h 457"/>
                <a:gd name="T28" fmla="*/ 16 w 249"/>
                <a:gd name="T29" fmla="*/ 192 h 457"/>
                <a:gd name="T30" fmla="*/ 32 w 249"/>
                <a:gd name="T31" fmla="*/ 160 h 457"/>
                <a:gd name="T32" fmla="*/ 56 w 249"/>
                <a:gd name="T33" fmla="*/ 112 h 457"/>
                <a:gd name="T34" fmla="*/ 56 w 249"/>
                <a:gd name="T35" fmla="*/ 80 h 457"/>
                <a:gd name="T36" fmla="*/ 72 w 249"/>
                <a:gd name="T37" fmla="*/ 80 h 457"/>
                <a:gd name="T38" fmla="*/ 120 w 249"/>
                <a:gd name="T39" fmla="*/ 24 h 457"/>
                <a:gd name="T40" fmla="*/ 144 w 249"/>
                <a:gd name="T41" fmla="*/ 16 h 457"/>
                <a:gd name="T42" fmla="*/ 168 w 249"/>
                <a:gd name="T43" fmla="*/ 0 h 457"/>
                <a:gd name="T44" fmla="*/ 176 w 249"/>
                <a:gd name="T45" fmla="*/ 8 h 457"/>
                <a:gd name="T46" fmla="*/ 216 w 249"/>
                <a:gd name="T47" fmla="*/ 0 h 457"/>
                <a:gd name="T48" fmla="*/ 240 w 249"/>
                <a:gd name="T49" fmla="*/ 24 h 457"/>
                <a:gd name="T50" fmla="*/ 216 w 249"/>
                <a:gd name="T51" fmla="*/ 32 h 457"/>
                <a:gd name="T52" fmla="*/ 208 w 249"/>
                <a:gd name="T53" fmla="*/ 48 h 457"/>
                <a:gd name="T54" fmla="*/ 240 w 249"/>
                <a:gd name="T55" fmla="*/ 48 h 457"/>
                <a:gd name="T56" fmla="*/ 248 w 249"/>
                <a:gd name="T57" fmla="*/ 88 h 457"/>
                <a:gd name="T58" fmla="*/ 232 w 249"/>
                <a:gd name="T59" fmla="*/ 120 h 457"/>
                <a:gd name="T60" fmla="*/ 216 w 249"/>
                <a:gd name="T61" fmla="*/ 104 h 457"/>
                <a:gd name="T62" fmla="*/ 192 w 249"/>
                <a:gd name="T63" fmla="*/ 120 h 457"/>
                <a:gd name="T64" fmla="*/ 200 w 249"/>
                <a:gd name="T65" fmla="*/ 136 h 457"/>
                <a:gd name="T66" fmla="*/ 184 w 249"/>
                <a:gd name="T67" fmla="*/ 160 h 457"/>
                <a:gd name="T68" fmla="*/ 224 w 249"/>
                <a:gd name="T69" fmla="*/ 216 h 457"/>
                <a:gd name="T70" fmla="*/ 192 w 249"/>
                <a:gd name="T71" fmla="*/ 304 h 457"/>
                <a:gd name="T72" fmla="*/ 208 w 249"/>
                <a:gd name="T73" fmla="*/ 336 h 457"/>
                <a:gd name="T74" fmla="*/ 0 w 249"/>
                <a:gd name="T75" fmla="*/ 0 h 457"/>
                <a:gd name="T76" fmla="*/ 249 w 249"/>
                <a:gd name="T77" fmla="*/ 457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T74" t="T75" r="T76" b="T77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F38A309B-CFF3-4599-B75D-9400946753BE}"/>
                </a:ext>
              </a:extLst>
            </p:cNvPr>
            <p:cNvSpPr/>
            <p:nvPr/>
          </p:nvSpPr>
          <p:spPr bwMode="auto">
            <a:xfrm>
              <a:off x="3152775" y="3376613"/>
              <a:ext cx="477838" cy="836612"/>
            </a:xfrm>
            <a:custGeom>
              <a:avLst/>
              <a:gdLst>
                <a:gd name="T0" fmla="*/ 320 w 321"/>
                <a:gd name="T1" fmla="*/ 480 h 609"/>
                <a:gd name="T2" fmla="*/ 296 w 321"/>
                <a:gd name="T3" fmla="*/ 496 h 609"/>
                <a:gd name="T4" fmla="*/ 280 w 321"/>
                <a:gd name="T5" fmla="*/ 488 h 609"/>
                <a:gd name="T6" fmla="*/ 224 w 321"/>
                <a:gd name="T7" fmla="*/ 488 h 609"/>
                <a:gd name="T8" fmla="*/ 240 w 321"/>
                <a:gd name="T9" fmla="*/ 520 h 609"/>
                <a:gd name="T10" fmla="*/ 224 w 321"/>
                <a:gd name="T11" fmla="*/ 560 h 609"/>
                <a:gd name="T12" fmla="*/ 232 w 321"/>
                <a:gd name="T13" fmla="*/ 608 h 609"/>
                <a:gd name="T14" fmla="*/ 200 w 321"/>
                <a:gd name="T15" fmla="*/ 600 h 609"/>
                <a:gd name="T16" fmla="*/ 152 w 321"/>
                <a:gd name="T17" fmla="*/ 568 h 609"/>
                <a:gd name="T18" fmla="*/ 96 w 321"/>
                <a:gd name="T19" fmla="*/ 552 h 609"/>
                <a:gd name="T20" fmla="*/ 56 w 321"/>
                <a:gd name="T21" fmla="*/ 520 h 609"/>
                <a:gd name="T22" fmla="*/ 16 w 321"/>
                <a:gd name="T23" fmla="*/ 520 h 609"/>
                <a:gd name="T24" fmla="*/ 16 w 321"/>
                <a:gd name="T25" fmla="*/ 512 h 609"/>
                <a:gd name="T26" fmla="*/ 0 w 321"/>
                <a:gd name="T27" fmla="*/ 504 h 609"/>
                <a:gd name="T28" fmla="*/ 8 w 321"/>
                <a:gd name="T29" fmla="*/ 496 h 609"/>
                <a:gd name="T30" fmla="*/ 8 w 321"/>
                <a:gd name="T31" fmla="*/ 472 h 609"/>
                <a:gd name="T32" fmla="*/ 0 w 321"/>
                <a:gd name="T33" fmla="*/ 464 h 609"/>
                <a:gd name="T34" fmla="*/ 16 w 321"/>
                <a:gd name="T35" fmla="*/ 456 h 609"/>
                <a:gd name="T36" fmla="*/ 48 w 321"/>
                <a:gd name="T37" fmla="*/ 456 h 609"/>
                <a:gd name="T38" fmla="*/ 48 w 321"/>
                <a:gd name="T39" fmla="*/ 344 h 609"/>
                <a:gd name="T40" fmla="*/ 88 w 321"/>
                <a:gd name="T41" fmla="*/ 344 h 609"/>
                <a:gd name="T42" fmla="*/ 88 w 321"/>
                <a:gd name="T43" fmla="*/ 360 h 609"/>
                <a:gd name="T44" fmla="*/ 112 w 321"/>
                <a:gd name="T45" fmla="*/ 360 h 609"/>
                <a:gd name="T46" fmla="*/ 112 w 321"/>
                <a:gd name="T47" fmla="*/ 328 h 609"/>
                <a:gd name="T48" fmla="*/ 160 w 321"/>
                <a:gd name="T49" fmla="*/ 328 h 609"/>
                <a:gd name="T50" fmla="*/ 168 w 321"/>
                <a:gd name="T51" fmla="*/ 280 h 609"/>
                <a:gd name="T52" fmla="*/ 168 w 321"/>
                <a:gd name="T53" fmla="*/ 248 h 609"/>
                <a:gd name="T54" fmla="*/ 144 w 321"/>
                <a:gd name="T55" fmla="*/ 232 h 609"/>
                <a:gd name="T56" fmla="*/ 112 w 321"/>
                <a:gd name="T57" fmla="*/ 208 h 609"/>
                <a:gd name="T58" fmla="*/ 96 w 321"/>
                <a:gd name="T59" fmla="*/ 184 h 609"/>
                <a:gd name="T60" fmla="*/ 104 w 321"/>
                <a:gd name="T61" fmla="*/ 144 h 609"/>
                <a:gd name="T62" fmla="*/ 120 w 321"/>
                <a:gd name="T63" fmla="*/ 128 h 609"/>
                <a:gd name="T64" fmla="*/ 144 w 321"/>
                <a:gd name="T65" fmla="*/ 144 h 609"/>
                <a:gd name="T66" fmla="*/ 176 w 321"/>
                <a:gd name="T67" fmla="*/ 144 h 609"/>
                <a:gd name="T68" fmla="*/ 184 w 321"/>
                <a:gd name="T69" fmla="*/ 120 h 609"/>
                <a:gd name="T70" fmla="*/ 200 w 321"/>
                <a:gd name="T71" fmla="*/ 120 h 609"/>
                <a:gd name="T72" fmla="*/ 192 w 321"/>
                <a:gd name="T73" fmla="*/ 88 h 609"/>
                <a:gd name="T74" fmla="*/ 248 w 321"/>
                <a:gd name="T75" fmla="*/ 32 h 609"/>
                <a:gd name="T76" fmla="*/ 248 w 321"/>
                <a:gd name="T77" fmla="*/ 16 h 609"/>
                <a:gd name="T78" fmla="*/ 280 w 321"/>
                <a:gd name="T79" fmla="*/ 16 h 609"/>
                <a:gd name="T80" fmla="*/ 288 w 321"/>
                <a:gd name="T81" fmla="*/ 24 h 609"/>
                <a:gd name="T82" fmla="*/ 296 w 321"/>
                <a:gd name="T83" fmla="*/ 8 h 609"/>
                <a:gd name="T84" fmla="*/ 304 w 321"/>
                <a:gd name="T85" fmla="*/ 0 h 609"/>
                <a:gd name="T86" fmla="*/ 320 w 321"/>
                <a:gd name="T87" fmla="*/ 24 h 609"/>
                <a:gd name="T88" fmla="*/ 320 w 321"/>
                <a:gd name="T89" fmla="*/ 32 h 609"/>
                <a:gd name="T90" fmla="*/ 280 w 321"/>
                <a:gd name="T91" fmla="*/ 112 h 609"/>
                <a:gd name="T92" fmla="*/ 296 w 321"/>
                <a:gd name="T93" fmla="*/ 128 h 609"/>
                <a:gd name="T94" fmla="*/ 280 w 321"/>
                <a:gd name="T95" fmla="*/ 184 h 609"/>
                <a:gd name="T96" fmla="*/ 272 w 321"/>
                <a:gd name="T97" fmla="*/ 248 h 609"/>
                <a:gd name="T98" fmla="*/ 288 w 321"/>
                <a:gd name="T99" fmla="*/ 288 h 609"/>
                <a:gd name="T100" fmla="*/ 264 w 321"/>
                <a:gd name="T101" fmla="*/ 360 h 609"/>
                <a:gd name="T102" fmla="*/ 272 w 321"/>
                <a:gd name="T103" fmla="*/ 376 h 609"/>
                <a:gd name="T104" fmla="*/ 288 w 321"/>
                <a:gd name="T105" fmla="*/ 432 h 609"/>
                <a:gd name="T106" fmla="*/ 320 w 321"/>
                <a:gd name="T107" fmla="*/ 480 h 609"/>
                <a:gd name="T108" fmla="*/ 0 w 321"/>
                <a:gd name="T109" fmla="*/ 0 h 609"/>
                <a:gd name="T110" fmla="*/ 321 w 321"/>
                <a:gd name="T111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T108" t="T109" r="T110" b="T111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475563B9-71A4-48C9-898C-D3D8BB5BC7D1}"/>
                </a:ext>
              </a:extLst>
            </p:cNvPr>
            <p:cNvSpPr/>
            <p:nvPr/>
          </p:nvSpPr>
          <p:spPr bwMode="auto">
            <a:xfrm>
              <a:off x="3062288" y="3387725"/>
              <a:ext cx="261937" cy="431800"/>
            </a:xfrm>
            <a:custGeom>
              <a:avLst/>
              <a:gdLst>
                <a:gd name="T0" fmla="*/ 176 w 177"/>
                <a:gd name="T1" fmla="*/ 120 h 313"/>
                <a:gd name="T2" fmla="*/ 160 w 177"/>
                <a:gd name="T3" fmla="*/ 104 h 313"/>
                <a:gd name="T4" fmla="*/ 120 w 177"/>
                <a:gd name="T5" fmla="*/ 88 h 313"/>
                <a:gd name="T6" fmla="*/ 136 w 177"/>
                <a:gd name="T7" fmla="*/ 32 h 313"/>
                <a:gd name="T8" fmla="*/ 128 w 177"/>
                <a:gd name="T9" fmla="*/ 0 h 313"/>
                <a:gd name="T10" fmla="*/ 72 w 177"/>
                <a:gd name="T11" fmla="*/ 56 h 313"/>
                <a:gd name="T12" fmla="*/ 64 w 177"/>
                <a:gd name="T13" fmla="*/ 112 h 313"/>
                <a:gd name="T14" fmla="*/ 40 w 177"/>
                <a:gd name="T15" fmla="*/ 120 h 313"/>
                <a:gd name="T16" fmla="*/ 8 w 177"/>
                <a:gd name="T17" fmla="*/ 144 h 313"/>
                <a:gd name="T18" fmla="*/ 0 w 177"/>
                <a:gd name="T19" fmla="*/ 168 h 313"/>
                <a:gd name="T20" fmla="*/ 40 w 177"/>
                <a:gd name="T21" fmla="*/ 192 h 313"/>
                <a:gd name="T22" fmla="*/ 40 w 177"/>
                <a:gd name="T23" fmla="*/ 224 h 313"/>
                <a:gd name="T24" fmla="*/ 48 w 177"/>
                <a:gd name="T25" fmla="*/ 240 h 313"/>
                <a:gd name="T26" fmla="*/ 40 w 177"/>
                <a:gd name="T27" fmla="*/ 264 h 313"/>
                <a:gd name="T28" fmla="*/ 48 w 177"/>
                <a:gd name="T29" fmla="*/ 280 h 313"/>
                <a:gd name="T30" fmla="*/ 96 w 177"/>
                <a:gd name="T31" fmla="*/ 312 h 313"/>
                <a:gd name="T32" fmla="*/ 112 w 177"/>
                <a:gd name="T33" fmla="*/ 312 h 313"/>
                <a:gd name="T34" fmla="*/ 112 w 177"/>
                <a:gd name="T35" fmla="*/ 296 h 313"/>
                <a:gd name="T36" fmla="*/ 128 w 177"/>
                <a:gd name="T37" fmla="*/ 272 h 313"/>
                <a:gd name="T38" fmla="*/ 120 w 177"/>
                <a:gd name="T39" fmla="*/ 240 h 313"/>
                <a:gd name="T40" fmla="*/ 112 w 177"/>
                <a:gd name="T41" fmla="*/ 240 h 313"/>
                <a:gd name="T42" fmla="*/ 104 w 177"/>
                <a:gd name="T43" fmla="*/ 208 h 313"/>
                <a:gd name="T44" fmla="*/ 120 w 177"/>
                <a:gd name="T45" fmla="*/ 208 h 313"/>
                <a:gd name="T46" fmla="*/ 120 w 177"/>
                <a:gd name="T47" fmla="*/ 176 h 313"/>
                <a:gd name="T48" fmla="*/ 136 w 177"/>
                <a:gd name="T49" fmla="*/ 176 h 313"/>
                <a:gd name="T50" fmla="*/ 152 w 177"/>
                <a:gd name="T51" fmla="*/ 184 h 313"/>
                <a:gd name="T52" fmla="*/ 160 w 177"/>
                <a:gd name="T53" fmla="*/ 136 h 313"/>
                <a:gd name="T54" fmla="*/ 176 w 177"/>
                <a:gd name="T55" fmla="*/ 120 h 313"/>
                <a:gd name="T56" fmla="*/ 0 w 177"/>
                <a:gd name="T57" fmla="*/ 0 h 313"/>
                <a:gd name="T58" fmla="*/ 177 w 177"/>
                <a:gd name="T59" fmla="*/ 313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T56" t="T57" r="T58" b="T59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30D6A93D-A2FC-4F10-B4E9-206D74499B9B}"/>
                </a:ext>
              </a:extLst>
            </p:cNvPr>
            <p:cNvSpPr/>
            <p:nvPr/>
          </p:nvSpPr>
          <p:spPr bwMode="auto">
            <a:xfrm>
              <a:off x="2125663" y="2959100"/>
              <a:ext cx="1277937" cy="1155700"/>
            </a:xfrm>
            <a:custGeom>
              <a:avLst/>
              <a:gdLst>
                <a:gd name="T0" fmla="*/ 632 w 857"/>
                <a:gd name="T1" fmla="*/ 480 h 841"/>
                <a:gd name="T2" fmla="*/ 672 w 857"/>
                <a:gd name="T3" fmla="*/ 536 h 841"/>
                <a:gd name="T4" fmla="*/ 672 w 857"/>
                <a:gd name="T5" fmla="*/ 568 h 841"/>
                <a:gd name="T6" fmla="*/ 736 w 857"/>
                <a:gd name="T7" fmla="*/ 624 h 841"/>
                <a:gd name="T8" fmla="*/ 744 w 857"/>
                <a:gd name="T9" fmla="*/ 600 h 841"/>
                <a:gd name="T10" fmla="*/ 752 w 857"/>
                <a:gd name="T11" fmla="*/ 552 h 841"/>
                <a:gd name="T12" fmla="*/ 736 w 857"/>
                <a:gd name="T13" fmla="*/ 520 h 841"/>
                <a:gd name="T14" fmla="*/ 752 w 857"/>
                <a:gd name="T15" fmla="*/ 488 h 841"/>
                <a:gd name="T16" fmla="*/ 800 w 857"/>
                <a:gd name="T17" fmla="*/ 512 h 841"/>
                <a:gd name="T18" fmla="*/ 856 w 857"/>
                <a:gd name="T19" fmla="*/ 552 h 841"/>
                <a:gd name="T20" fmla="*/ 800 w 857"/>
                <a:gd name="T21" fmla="*/ 632 h 841"/>
                <a:gd name="T22" fmla="*/ 776 w 857"/>
                <a:gd name="T23" fmla="*/ 664 h 841"/>
                <a:gd name="T24" fmla="*/ 736 w 857"/>
                <a:gd name="T25" fmla="*/ 648 h 841"/>
                <a:gd name="T26" fmla="*/ 704 w 857"/>
                <a:gd name="T27" fmla="*/ 752 h 841"/>
                <a:gd name="T28" fmla="*/ 696 w 857"/>
                <a:gd name="T29" fmla="*/ 776 h 841"/>
                <a:gd name="T30" fmla="*/ 688 w 857"/>
                <a:gd name="T31" fmla="*/ 808 h 841"/>
                <a:gd name="T32" fmla="*/ 632 w 857"/>
                <a:gd name="T33" fmla="*/ 840 h 841"/>
                <a:gd name="T34" fmla="*/ 592 w 857"/>
                <a:gd name="T35" fmla="*/ 760 h 841"/>
                <a:gd name="T36" fmla="*/ 576 w 857"/>
                <a:gd name="T37" fmla="*/ 752 h 841"/>
                <a:gd name="T38" fmla="*/ 528 w 857"/>
                <a:gd name="T39" fmla="*/ 696 h 841"/>
                <a:gd name="T40" fmla="*/ 496 w 857"/>
                <a:gd name="T41" fmla="*/ 712 h 841"/>
                <a:gd name="T42" fmla="*/ 488 w 857"/>
                <a:gd name="T43" fmla="*/ 728 h 841"/>
                <a:gd name="T44" fmla="*/ 480 w 857"/>
                <a:gd name="T45" fmla="*/ 776 h 841"/>
                <a:gd name="T46" fmla="*/ 464 w 857"/>
                <a:gd name="T47" fmla="*/ 744 h 841"/>
                <a:gd name="T48" fmla="*/ 416 w 857"/>
                <a:gd name="T49" fmla="*/ 728 h 841"/>
                <a:gd name="T50" fmla="*/ 408 w 857"/>
                <a:gd name="T51" fmla="*/ 688 h 841"/>
                <a:gd name="T52" fmla="*/ 456 w 857"/>
                <a:gd name="T53" fmla="*/ 696 h 841"/>
                <a:gd name="T54" fmla="*/ 488 w 857"/>
                <a:gd name="T55" fmla="*/ 672 h 841"/>
                <a:gd name="T56" fmla="*/ 464 w 857"/>
                <a:gd name="T57" fmla="*/ 640 h 841"/>
                <a:gd name="T58" fmla="*/ 504 w 857"/>
                <a:gd name="T59" fmla="*/ 600 h 841"/>
                <a:gd name="T60" fmla="*/ 536 w 857"/>
                <a:gd name="T61" fmla="*/ 568 h 841"/>
                <a:gd name="T62" fmla="*/ 480 w 857"/>
                <a:gd name="T63" fmla="*/ 408 h 841"/>
                <a:gd name="T64" fmla="*/ 408 w 857"/>
                <a:gd name="T65" fmla="*/ 360 h 841"/>
                <a:gd name="T66" fmla="*/ 344 w 857"/>
                <a:gd name="T67" fmla="*/ 336 h 841"/>
                <a:gd name="T68" fmla="*/ 280 w 857"/>
                <a:gd name="T69" fmla="*/ 312 h 841"/>
                <a:gd name="T70" fmla="*/ 208 w 857"/>
                <a:gd name="T71" fmla="*/ 336 h 841"/>
                <a:gd name="T72" fmla="*/ 48 w 857"/>
                <a:gd name="T73" fmla="*/ 240 h 841"/>
                <a:gd name="T74" fmla="*/ 8 w 857"/>
                <a:gd name="T75" fmla="*/ 160 h 841"/>
                <a:gd name="T76" fmla="*/ 48 w 857"/>
                <a:gd name="T77" fmla="*/ 152 h 841"/>
                <a:gd name="T78" fmla="*/ 112 w 857"/>
                <a:gd name="T79" fmla="*/ 96 h 841"/>
                <a:gd name="T80" fmla="*/ 136 w 857"/>
                <a:gd name="T81" fmla="*/ 64 h 841"/>
                <a:gd name="T82" fmla="*/ 216 w 857"/>
                <a:gd name="T83" fmla="*/ 32 h 841"/>
                <a:gd name="T84" fmla="*/ 232 w 857"/>
                <a:gd name="T85" fmla="*/ 0 h 841"/>
                <a:gd name="T86" fmla="*/ 288 w 857"/>
                <a:gd name="T87" fmla="*/ 72 h 841"/>
                <a:gd name="T88" fmla="*/ 296 w 857"/>
                <a:gd name="T89" fmla="*/ 128 h 841"/>
                <a:gd name="T90" fmla="*/ 312 w 857"/>
                <a:gd name="T91" fmla="*/ 176 h 841"/>
                <a:gd name="T92" fmla="*/ 336 w 857"/>
                <a:gd name="T93" fmla="*/ 192 h 841"/>
                <a:gd name="T94" fmla="*/ 408 w 857"/>
                <a:gd name="T95" fmla="*/ 176 h 841"/>
                <a:gd name="T96" fmla="*/ 408 w 857"/>
                <a:gd name="T97" fmla="*/ 216 h 841"/>
                <a:gd name="T98" fmla="*/ 384 w 857"/>
                <a:gd name="T99" fmla="*/ 256 h 841"/>
                <a:gd name="T100" fmla="*/ 432 w 857"/>
                <a:gd name="T101" fmla="*/ 328 h 841"/>
                <a:gd name="T102" fmla="*/ 496 w 857"/>
                <a:gd name="T103" fmla="*/ 344 h 841"/>
                <a:gd name="T104" fmla="*/ 528 w 857"/>
                <a:gd name="T105" fmla="*/ 320 h 841"/>
                <a:gd name="T106" fmla="*/ 584 w 857"/>
                <a:gd name="T107" fmla="*/ 320 h 841"/>
                <a:gd name="T108" fmla="*/ 624 w 857"/>
                <a:gd name="T109" fmla="*/ 336 h 841"/>
                <a:gd name="T110" fmla="*/ 576 w 857"/>
                <a:gd name="T111" fmla="*/ 392 h 841"/>
                <a:gd name="T112" fmla="*/ 600 w 857"/>
                <a:gd name="T113" fmla="*/ 456 h 841"/>
                <a:gd name="T114" fmla="*/ 0 w 857"/>
                <a:gd name="T115" fmla="*/ 0 h 841"/>
                <a:gd name="T116" fmla="*/ 857 w 857"/>
                <a:gd name="T117" fmla="*/ 841 h 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T114" t="T115" r="T116" b="T117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D71D00BB-06F1-4581-A1C2-C32081B38F1F}"/>
                </a:ext>
              </a:extLst>
            </p:cNvPr>
            <p:cNvSpPr/>
            <p:nvPr/>
          </p:nvSpPr>
          <p:spPr bwMode="auto">
            <a:xfrm>
              <a:off x="2530475" y="1892300"/>
              <a:ext cx="2124075" cy="1706563"/>
            </a:xfrm>
            <a:custGeom>
              <a:avLst/>
              <a:gdLst>
                <a:gd name="T0" fmla="*/ 16 w 1425"/>
                <a:gd name="T1" fmla="*/ 896 h 1241"/>
                <a:gd name="T2" fmla="*/ 64 w 1425"/>
                <a:gd name="T3" fmla="*/ 968 h 1241"/>
                <a:gd name="T4" fmla="*/ 136 w 1425"/>
                <a:gd name="T5" fmla="*/ 976 h 1241"/>
                <a:gd name="T6" fmla="*/ 112 w 1425"/>
                <a:gd name="T7" fmla="*/ 1032 h 1241"/>
                <a:gd name="T8" fmla="*/ 216 w 1425"/>
                <a:gd name="T9" fmla="*/ 1128 h 1241"/>
                <a:gd name="T10" fmla="*/ 256 w 1425"/>
                <a:gd name="T11" fmla="*/ 1096 h 1241"/>
                <a:gd name="T12" fmla="*/ 352 w 1425"/>
                <a:gd name="T13" fmla="*/ 1104 h 1241"/>
                <a:gd name="T14" fmla="*/ 328 w 1425"/>
                <a:gd name="T15" fmla="*/ 1240 h 1241"/>
                <a:gd name="T16" fmla="*/ 424 w 1425"/>
                <a:gd name="T17" fmla="*/ 1200 h 1241"/>
                <a:gd name="T18" fmla="*/ 496 w 1425"/>
                <a:gd name="T19" fmla="*/ 1112 h 1241"/>
                <a:gd name="T20" fmla="*/ 560 w 1425"/>
                <a:gd name="T21" fmla="*/ 1224 h 1241"/>
                <a:gd name="T22" fmla="*/ 600 w 1425"/>
                <a:gd name="T23" fmla="*/ 1200 h 1241"/>
                <a:gd name="T24" fmla="*/ 664 w 1425"/>
                <a:gd name="T25" fmla="*/ 1112 h 1241"/>
                <a:gd name="T26" fmla="*/ 704 w 1425"/>
                <a:gd name="T27" fmla="*/ 1096 h 1241"/>
                <a:gd name="T28" fmla="*/ 736 w 1425"/>
                <a:gd name="T29" fmla="*/ 1096 h 1241"/>
                <a:gd name="T30" fmla="*/ 800 w 1425"/>
                <a:gd name="T31" fmla="*/ 1024 h 1241"/>
                <a:gd name="T32" fmla="*/ 864 w 1425"/>
                <a:gd name="T33" fmla="*/ 1008 h 1241"/>
                <a:gd name="T34" fmla="*/ 896 w 1425"/>
                <a:gd name="T35" fmla="*/ 920 h 1241"/>
                <a:gd name="T36" fmla="*/ 944 w 1425"/>
                <a:gd name="T37" fmla="*/ 912 h 1241"/>
                <a:gd name="T38" fmla="*/ 1008 w 1425"/>
                <a:gd name="T39" fmla="*/ 872 h 1241"/>
                <a:gd name="T40" fmla="*/ 1088 w 1425"/>
                <a:gd name="T41" fmla="*/ 824 h 1241"/>
                <a:gd name="T42" fmla="*/ 1128 w 1425"/>
                <a:gd name="T43" fmla="*/ 920 h 1241"/>
                <a:gd name="T44" fmla="*/ 1176 w 1425"/>
                <a:gd name="T45" fmla="*/ 888 h 1241"/>
                <a:gd name="T46" fmla="*/ 1176 w 1425"/>
                <a:gd name="T47" fmla="*/ 840 h 1241"/>
                <a:gd name="T48" fmla="*/ 1352 w 1425"/>
                <a:gd name="T49" fmla="*/ 784 h 1241"/>
                <a:gd name="T50" fmla="*/ 1376 w 1425"/>
                <a:gd name="T51" fmla="*/ 728 h 1241"/>
                <a:gd name="T52" fmla="*/ 1312 w 1425"/>
                <a:gd name="T53" fmla="*/ 672 h 1241"/>
                <a:gd name="T54" fmla="*/ 1264 w 1425"/>
                <a:gd name="T55" fmla="*/ 560 h 1241"/>
                <a:gd name="T56" fmla="*/ 1336 w 1425"/>
                <a:gd name="T57" fmla="*/ 560 h 1241"/>
                <a:gd name="T58" fmla="*/ 1352 w 1425"/>
                <a:gd name="T59" fmla="*/ 472 h 1241"/>
                <a:gd name="T60" fmla="*/ 1296 w 1425"/>
                <a:gd name="T61" fmla="*/ 432 h 1241"/>
                <a:gd name="T62" fmla="*/ 1392 w 1425"/>
                <a:gd name="T63" fmla="*/ 296 h 1241"/>
                <a:gd name="T64" fmla="*/ 1424 w 1425"/>
                <a:gd name="T65" fmla="*/ 128 h 1241"/>
                <a:gd name="T66" fmla="*/ 1344 w 1425"/>
                <a:gd name="T67" fmla="*/ 128 h 1241"/>
                <a:gd name="T68" fmla="*/ 1264 w 1425"/>
                <a:gd name="T69" fmla="*/ 72 h 1241"/>
                <a:gd name="T70" fmla="*/ 1192 w 1425"/>
                <a:gd name="T71" fmla="*/ 64 h 1241"/>
                <a:gd name="T72" fmla="*/ 1168 w 1425"/>
                <a:gd name="T73" fmla="*/ 0 h 1241"/>
                <a:gd name="T74" fmla="*/ 1160 w 1425"/>
                <a:gd name="T75" fmla="*/ 64 h 1241"/>
                <a:gd name="T76" fmla="*/ 1128 w 1425"/>
                <a:gd name="T77" fmla="*/ 168 h 1241"/>
                <a:gd name="T78" fmla="*/ 1120 w 1425"/>
                <a:gd name="T79" fmla="*/ 240 h 1241"/>
                <a:gd name="T80" fmla="*/ 992 w 1425"/>
                <a:gd name="T81" fmla="*/ 280 h 1241"/>
                <a:gd name="T82" fmla="*/ 992 w 1425"/>
                <a:gd name="T83" fmla="*/ 432 h 1241"/>
                <a:gd name="T84" fmla="*/ 1056 w 1425"/>
                <a:gd name="T85" fmla="*/ 416 h 1241"/>
                <a:gd name="T86" fmla="*/ 1136 w 1425"/>
                <a:gd name="T87" fmla="*/ 448 h 1241"/>
                <a:gd name="T88" fmla="*/ 1136 w 1425"/>
                <a:gd name="T89" fmla="*/ 504 h 1241"/>
                <a:gd name="T90" fmla="*/ 1040 w 1425"/>
                <a:gd name="T91" fmla="*/ 536 h 1241"/>
                <a:gd name="T92" fmla="*/ 992 w 1425"/>
                <a:gd name="T93" fmla="*/ 592 h 1241"/>
                <a:gd name="T94" fmla="*/ 864 w 1425"/>
                <a:gd name="T95" fmla="*/ 664 h 1241"/>
                <a:gd name="T96" fmla="*/ 760 w 1425"/>
                <a:gd name="T97" fmla="*/ 648 h 1241"/>
                <a:gd name="T98" fmla="*/ 768 w 1425"/>
                <a:gd name="T99" fmla="*/ 752 h 1241"/>
                <a:gd name="T100" fmla="*/ 640 w 1425"/>
                <a:gd name="T101" fmla="*/ 848 h 1241"/>
                <a:gd name="T102" fmla="*/ 456 w 1425"/>
                <a:gd name="T103" fmla="*/ 880 h 1241"/>
                <a:gd name="T104" fmla="*/ 352 w 1425"/>
                <a:gd name="T105" fmla="*/ 888 h 1241"/>
                <a:gd name="T106" fmla="*/ 248 w 1425"/>
                <a:gd name="T107" fmla="*/ 864 h 1241"/>
                <a:gd name="T108" fmla="*/ 96 w 1425"/>
                <a:gd name="T109" fmla="*/ 816 h 1241"/>
                <a:gd name="T110" fmla="*/ 0 w 1425"/>
                <a:gd name="T111" fmla="*/ 0 h 1241"/>
                <a:gd name="T112" fmla="*/ 1425 w 1425"/>
                <a:gd name="T113" fmla="*/ 1241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T110" t="T111" r="T112" b="T113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961246A7-60CC-404F-8C75-B671841ABA23}"/>
                </a:ext>
              </a:extLst>
            </p:cNvPr>
            <p:cNvSpPr/>
            <p:nvPr/>
          </p:nvSpPr>
          <p:spPr bwMode="auto">
            <a:xfrm>
              <a:off x="576263" y="2179638"/>
              <a:ext cx="1897062" cy="1419225"/>
            </a:xfrm>
            <a:custGeom>
              <a:avLst/>
              <a:gdLst>
                <a:gd name="T0" fmla="*/ 1256 w 1273"/>
                <a:gd name="T1" fmla="*/ 576 h 1033"/>
                <a:gd name="T2" fmla="*/ 1240 w 1273"/>
                <a:gd name="T3" fmla="*/ 632 h 1033"/>
                <a:gd name="T4" fmla="*/ 1176 w 1273"/>
                <a:gd name="T5" fmla="*/ 632 h 1033"/>
                <a:gd name="T6" fmla="*/ 1152 w 1273"/>
                <a:gd name="T7" fmla="*/ 664 h 1033"/>
                <a:gd name="T8" fmla="*/ 1080 w 1273"/>
                <a:gd name="T9" fmla="*/ 720 h 1033"/>
                <a:gd name="T10" fmla="*/ 1048 w 1273"/>
                <a:gd name="T11" fmla="*/ 728 h 1033"/>
                <a:gd name="T12" fmla="*/ 936 w 1273"/>
                <a:gd name="T13" fmla="*/ 824 h 1033"/>
                <a:gd name="T14" fmla="*/ 880 w 1273"/>
                <a:gd name="T15" fmla="*/ 880 h 1033"/>
                <a:gd name="T16" fmla="*/ 920 w 1273"/>
                <a:gd name="T17" fmla="*/ 944 h 1033"/>
                <a:gd name="T18" fmla="*/ 888 w 1273"/>
                <a:gd name="T19" fmla="*/ 992 h 1033"/>
                <a:gd name="T20" fmla="*/ 896 w 1273"/>
                <a:gd name="T21" fmla="*/ 1032 h 1033"/>
                <a:gd name="T22" fmla="*/ 840 w 1273"/>
                <a:gd name="T23" fmla="*/ 1016 h 1033"/>
                <a:gd name="T24" fmla="*/ 808 w 1273"/>
                <a:gd name="T25" fmla="*/ 1000 h 1033"/>
                <a:gd name="T26" fmla="*/ 736 w 1273"/>
                <a:gd name="T27" fmla="*/ 960 h 1033"/>
                <a:gd name="T28" fmla="*/ 600 w 1273"/>
                <a:gd name="T29" fmla="*/ 984 h 1033"/>
                <a:gd name="T30" fmla="*/ 512 w 1273"/>
                <a:gd name="T31" fmla="*/ 992 h 1033"/>
                <a:gd name="T32" fmla="*/ 432 w 1273"/>
                <a:gd name="T33" fmla="*/ 952 h 1033"/>
                <a:gd name="T34" fmla="*/ 368 w 1273"/>
                <a:gd name="T35" fmla="*/ 960 h 1033"/>
                <a:gd name="T36" fmla="*/ 272 w 1273"/>
                <a:gd name="T37" fmla="*/ 928 h 1033"/>
                <a:gd name="T38" fmla="*/ 216 w 1273"/>
                <a:gd name="T39" fmla="*/ 984 h 1033"/>
                <a:gd name="T40" fmla="*/ 152 w 1273"/>
                <a:gd name="T41" fmla="*/ 944 h 1033"/>
                <a:gd name="T42" fmla="*/ 104 w 1273"/>
                <a:gd name="T43" fmla="*/ 864 h 1033"/>
                <a:gd name="T44" fmla="*/ 56 w 1273"/>
                <a:gd name="T45" fmla="*/ 800 h 1033"/>
                <a:gd name="T46" fmla="*/ 64 w 1273"/>
                <a:gd name="T47" fmla="*/ 776 h 1033"/>
                <a:gd name="T48" fmla="*/ 40 w 1273"/>
                <a:gd name="T49" fmla="*/ 712 h 1033"/>
                <a:gd name="T50" fmla="*/ 0 w 1273"/>
                <a:gd name="T51" fmla="*/ 688 h 1033"/>
                <a:gd name="T52" fmla="*/ 32 w 1273"/>
                <a:gd name="T53" fmla="*/ 688 h 1033"/>
                <a:gd name="T54" fmla="*/ 32 w 1273"/>
                <a:gd name="T55" fmla="*/ 616 h 1033"/>
                <a:gd name="T56" fmla="*/ 24 w 1273"/>
                <a:gd name="T57" fmla="*/ 568 h 1033"/>
                <a:gd name="T58" fmla="*/ 0 w 1273"/>
                <a:gd name="T59" fmla="*/ 520 h 1033"/>
                <a:gd name="T60" fmla="*/ 88 w 1273"/>
                <a:gd name="T61" fmla="*/ 464 h 1033"/>
                <a:gd name="T62" fmla="*/ 136 w 1273"/>
                <a:gd name="T63" fmla="*/ 456 h 1033"/>
                <a:gd name="T64" fmla="*/ 152 w 1273"/>
                <a:gd name="T65" fmla="*/ 480 h 1033"/>
                <a:gd name="T66" fmla="*/ 200 w 1273"/>
                <a:gd name="T67" fmla="*/ 480 h 1033"/>
                <a:gd name="T68" fmla="*/ 304 w 1273"/>
                <a:gd name="T69" fmla="*/ 456 h 1033"/>
                <a:gd name="T70" fmla="*/ 416 w 1273"/>
                <a:gd name="T71" fmla="*/ 424 h 1033"/>
                <a:gd name="T72" fmla="*/ 424 w 1273"/>
                <a:gd name="T73" fmla="*/ 376 h 1033"/>
                <a:gd name="T74" fmla="*/ 472 w 1273"/>
                <a:gd name="T75" fmla="*/ 232 h 1033"/>
                <a:gd name="T76" fmla="*/ 456 w 1273"/>
                <a:gd name="T77" fmla="*/ 200 h 1033"/>
                <a:gd name="T78" fmla="*/ 592 w 1273"/>
                <a:gd name="T79" fmla="*/ 224 h 1033"/>
                <a:gd name="T80" fmla="*/ 664 w 1273"/>
                <a:gd name="T81" fmla="*/ 96 h 1033"/>
                <a:gd name="T82" fmla="*/ 784 w 1273"/>
                <a:gd name="T83" fmla="*/ 128 h 1033"/>
                <a:gd name="T84" fmla="*/ 784 w 1273"/>
                <a:gd name="T85" fmla="*/ 80 h 1033"/>
                <a:gd name="T86" fmla="*/ 840 w 1273"/>
                <a:gd name="T87" fmla="*/ 40 h 1033"/>
                <a:gd name="T88" fmla="*/ 880 w 1273"/>
                <a:gd name="T89" fmla="*/ 0 h 1033"/>
                <a:gd name="T90" fmla="*/ 928 w 1273"/>
                <a:gd name="T91" fmla="*/ 16 h 1033"/>
                <a:gd name="T92" fmla="*/ 928 w 1273"/>
                <a:gd name="T93" fmla="*/ 48 h 1033"/>
                <a:gd name="T94" fmla="*/ 960 w 1273"/>
                <a:gd name="T95" fmla="*/ 112 h 1033"/>
                <a:gd name="T96" fmla="*/ 1024 w 1273"/>
                <a:gd name="T97" fmla="*/ 144 h 1033"/>
                <a:gd name="T98" fmla="*/ 1040 w 1273"/>
                <a:gd name="T99" fmla="*/ 248 h 1033"/>
                <a:gd name="T100" fmla="*/ 1016 w 1273"/>
                <a:gd name="T101" fmla="*/ 336 h 1033"/>
                <a:gd name="T102" fmla="*/ 1112 w 1273"/>
                <a:gd name="T103" fmla="*/ 368 h 1033"/>
                <a:gd name="T104" fmla="*/ 1208 w 1273"/>
                <a:gd name="T105" fmla="*/ 440 h 1033"/>
                <a:gd name="T106" fmla="*/ 1232 w 1273"/>
                <a:gd name="T107" fmla="*/ 480 h 1033"/>
                <a:gd name="T108" fmla="*/ 1272 w 1273"/>
                <a:gd name="T109" fmla="*/ 568 h 1033"/>
                <a:gd name="T110" fmla="*/ 0 w 1273"/>
                <a:gd name="T111" fmla="*/ 0 h 1033"/>
                <a:gd name="T112" fmla="*/ 1273 w 1273"/>
                <a:gd name="T113" fmla="*/ 1033 h 1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T110" t="T111" r="T112" b="T113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849B31AD-0360-4DF2-B5E2-E52FED632792}"/>
                </a:ext>
              </a:extLst>
            </p:cNvPr>
            <p:cNvSpPr/>
            <p:nvPr/>
          </p:nvSpPr>
          <p:spPr bwMode="auto">
            <a:xfrm>
              <a:off x="4524375" y="4784725"/>
              <a:ext cx="190500" cy="355600"/>
            </a:xfrm>
            <a:custGeom>
              <a:avLst/>
              <a:gdLst>
                <a:gd name="T0" fmla="*/ 24 w 129"/>
                <a:gd name="T1" fmla="*/ 232 h 257"/>
                <a:gd name="T2" fmla="*/ 32 w 129"/>
                <a:gd name="T3" fmla="*/ 248 h 257"/>
                <a:gd name="T4" fmla="*/ 56 w 129"/>
                <a:gd name="T5" fmla="*/ 256 h 257"/>
                <a:gd name="T6" fmla="*/ 64 w 129"/>
                <a:gd name="T7" fmla="*/ 224 h 257"/>
                <a:gd name="T8" fmla="*/ 104 w 129"/>
                <a:gd name="T9" fmla="*/ 184 h 257"/>
                <a:gd name="T10" fmla="*/ 104 w 129"/>
                <a:gd name="T11" fmla="*/ 128 h 257"/>
                <a:gd name="T12" fmla="*/ 120 w 129"/>
                <a:gd name="T13" fmla="*/ 96 h 257"/>
                <a:gd name="T14" fmla="*/ 128 w 129"/>
                <a:gd name="T15" fmla="*/ 72 h 257"/>
                <a:gd name="T16" fmla="*/ 112 w 129"/>
                <a:gd name="T17" fmla="*/ 56 h 257"/>
                <a:gd name="T18" fmla="*/ 104 w 129"/>
                <a:gd name="T19" fmla="*/ 0 h 257"/>
                <a:gd name="T20" fmla="*/ 64 w 129"/>
                <a:gd name="T21" fmla="*/ 24 h 257"/>
                <a:gd name="T22" fmla="*/ 48 w 129"/>
                <a:gd name="T23" fmla="*/ 24 h 257"/>
                <a:gd name="T24" fmla="*/ 56 w 129"/>
                <a:gd name="T25" fmla="*/ 40 h 257"/>
                <a:gd name="T26" fmla="*/ 24 w 129"/>
                <a:gd name="T27" fmla="*/ 72 h 257"/>
                <a:gd name="T28" fmla="*/ 24 w 129"/>
                <a:gd name="T29" fmla="*/ 112 h 257"/>
                <a:gd name="T30" fmla="*/ 0 w 129"/>
                <a:gd name="T31" fmla="*/ 136 h 257"/>
                <a:gd name="T32" fmla="*/ 8 w 129"/>
                <a:gd name="T33" fmla="*/ 168 h 257"/>
                <a:gd name="T34" fmla="*/ 16 w 129"/>
                <a:gd name="T35" fmla="*/ 224 h 257"/>
                <a:gd name="T36" fmla="*/ 24 w 129"/>
                <a:gd name="T37" fmla="*/ 232 h 257"/>
                <a:gd name="T38" fmla="*/ 0 w 129"/>
                <a:gd name="T39" fmla="*/ 0 h 257"/>
                <a:gd name="T40" fmla="*/ 129 w 129"/>
                <a:gd name="T41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T38" t="T39" r="T40" b="T41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3656112D-24C5-4D6F-A38A-ED5ECBE2ADAA}"/>
              </a:ext>
            </a:extLst>
          </p:cNvPr>
          <p:cNvSpPr/>
          <p:nvPr/>
        </p:nvSpPr>
        <p:spPr>
          <a:xfrm>
            <a:off x="7879159" y="3649432"/>
            <a:ext cx="1872208" cy="270669"/>
          </a:xfrm>
          <a:prstGeom prst="rect">
            <a:avLst/>
          </a:prstGeom>
          <a:solidFill>
            <a:srgbClr val="E071EA"/>
          </a:solidFill>
          <a:ln>
            <a:noFill/>
          </a:ln>
          <a:effectLst>
            <a:outerShdw blurRad="152400" dist="63500" dir="27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上海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5C3D0E3-67B7-45C8-A1A6-07E434DCC2D0}"/>
              </a:ext>
            </a:extLst>
          </p:cNvPr>
          <p:cNvSpPr/>
          <p:nvPr/>
        </p:nvSpPr>
        <p:spPr>
          <a:xfrm>
            <a:off x="7879159" y="4072104"/>
            <a:ext cx="2664296" cy="270669"/>
          </a:xfrm>
          <a:prstGeom prst="rect">
            <a:avLst/>
          </a:prstGeom>
          <a:solidFill>
            <a:srgbClr val="F64989"/>
          </a:solidFill>
          <a:ln>
            <a:noFill/>
          </a:ln>
          <a:effectLst>
            <a:outerShdw blurRad="152400" dist="63500" dir="27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广州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035AC31-3A56-4F57-9BB6-1C2ADBEDC454}"/>
              </a:ext>
            </a:extLst>
          </p:cNvPr>
          <p:cNvSpPr/>
          <p:nvPr/>
        </p:nvSpPr>
        <p:spPr>
          <a:xfrm>
            <a:off x="7879159" y="4491551"/>
            <a:ext cx="2376264" cy="270669"/>
          </a:xfrm>
          <a:prstGeom prst="rect">
            <a:avLst/>
          </a:prstGeom>
          <a:solidFill>
            <a:srgbClr val="F796C5"/>
          </a:solidFill>
          <a:ln>
            <a:noFill/>
          </a:ln>
          <a:effectLst>
            <a:outerShdw blurRad="152400" dist="63500" dir="27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成都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07A2CE0-E76C-445A-8196-58D618CEB80F}"/>
              </a:ext>
            </a:extLst>
          </p:cNvPr>
          <p:cNvSpPr/>
          <p:nvPr/>
        </p:nvSpPr>
        <p:spPr>
          <a:xfrm>
            <a:off x="9967391" y="3534451"/>
            <a:ext cx="123783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10%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7FE5CC5-D579-40D4-9EF9-8211AECBC81F}"/>
              </a:ext>
            </a:extLst>
          </p:cNvPr>
          <p:cNvSpPr/>
          <p:nvPr/>
        </p:nvSpPr>
        <p:spPr>
          <a:xfrm>
            <a:off x="5849248" y="2631771"/>
            <a:ext cx="2605702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b="1" dirty="0">
                <a:solidFill>
                  <a:srgbClr val="E071EA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业务覆盖范围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9C4DA87-D452-43B8-B930-BD133BDC1630}"/>
              </a:ext>
            </a:extLst>
          </p:cNvPr>
          <p:cNvSpPr/>
          <p:nvPr/>
        </p:nvSpPr>
        <p:spPr>
          <a:xfrm>
            <a:off x="5868298" y="3111859"/>
            <a:ext cx="1614544" cy="190205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请输入您的内容，或通过右键选择只保留文本来粘贴您的内容。请输入您的内容，或通过右键选择只保留文本来粘贴您的内容。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F00C2A6-7D9F-4108-A948-AF6E10492636}"/>
              </a:ext>
            </a:extLst>
          </p:cNvPr>
          <p:cNvSpPr/>
          <p:nvPr/>
        </p:nvSpPr>
        <p:spPr>
          <a:xfrm>
            <a:off x="7879159" y="3200170"/>
            <a:ext cx="2376264" cy="270669"/>
          </a:xfrm>
          <a:prstGeom prst="rect">
            <a:avLst/>
          </a:prstGeom>
          <a:solidFill>
            <a:srgbClr val="7DA2FF"/>
          </a:solidFill>
          <a:ln>
            <a:noFill/>
          </a:ln>
          <a:effectLst>
            <a:outerShdw blurRad="152400" dist="63500" dir="2700000" sx="101000" sy="101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北京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83539B2-B72D-45E5-8440-135F701BE5A1}"/>
              </a:ext>
            </a:extLst>
          </p:cNvPr>
          <p:cNvSpPr/>
          <p:nvPr/>
        </p:nvSpPr>
        <p:spPr>
          <a:xfrm>
            <a:off x="10400510" y="3111859"/>
            <a:ext cx="123783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20%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185DE6A-E6CB-41AB-960D-6EA4A9B70D38}"/>
              </a:ext>
            </a:extLst>
          </p:cNvPr>
          <p:cNvSpPr/>
          <p:nvPr/>
        </p:nvSpPr>
        <p:spPr>
          <a:xfrm>
            <a:off x="10619335" y="3928115"/>
            <a:ext cx="123783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50%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1B69C82-8DB5-41E1-BA92-1AC539BC1D65}"/>
              </a:ext>
            </a:extLst>
          </p:cNvPr>
          <p:cNvSpPr/>
          <p:nvPr/>
        </p:nvSpPr>
        <p:spPr>
          <a:xfrm>
            <a:off x="10257605" y="4421810"/>
            <a:ext cx="123783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20%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54" name="Freeform 5">
            <a:extLst>
              <a:ext uri="{FF2B5EF4-FFF2-40B4-BE49-F238E27FC236}">
                <a16:creationId xmlns:a16="http://schemas.microsoft.com/office/drawing/2014/main" id="{B027B042-0494-4741-88CC-4EFBB8B38639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55" name="TextBox 11">
            <a:extLst>
              <a:ext uri="{FF2B5EF4-FFF2-40B4-BE49-F238E27FC236}">
                <a16:creationId xmlns:a16="http://schemas.microsoft.com/office/drawing/2014/main" id="{CAE5DE8B-4211-4443-BD2A-5B1958BE9C27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56" name="Freeform 5">
            <a:extLst>
              <a:ext uri="{FF2B5EF4-FFF2-40B4-BE49-F238E27FC236}">
                <a16:creationId xmlns:a16="http://schemas.microsoft.com/office/drawing/2014/main" id="{A0BB6155-37AC-4C54-8933-3A408A28FA9A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57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17">
        <p14:prism isContent="1"/>
      </p:transition>
    </mc:Choice>
    <mc:Fallback xmlns="">
      <p:transition spd="slow" advTm="61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 animBg="1"/>
      <p:bldP spid="17" grpId="0"/>
      <p:bldP spid="18" grpId="0"/>
      <p:bldP spid="19" grpId="0"/>
      <p:bldP spid="54" grpId="0" animBg="1"/>
      <p:bldP spid="55" grpId="0"/>
      <p:bldP spid="5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88A9F98-3DD5-4BBC-97BF-4F9C94BAEA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AB8B535-5089-49F9-B457-25D32083ACB2}"/>
              </a:ext>
            </a:extLst>
          </p:cNvPr>
          <p:cNvGrpSpPr/>
          <p:nvPr/>
        </p:nvGrpSpPr>
        <p:grpSpPr>
          <a:xfrm>
            <a:off x="2041317" y="1665740"/>
            <a:ext cx="2268537" cy="2227263"/>
            <a:chOff x="3032012" y="1199038"/>
            <a:chExt cx="2268537" cy="2227263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4263B03C-DC73-459A-9AF6-65FA1F41F1B5}"/>
                </a:ext>
              </a:extLst>
            </p:cNvPr>
            <p:cNvSpPr/>
            <p:nvPr/>
          </p:nvSpPr>
          <p:spPr bwMode="auto">
            <a:xfrm>
              <a:off x="3032012" y="1199038"/>
              <a:ext cx="2268537" cy="2227263"/>
            </a:xfrm>
            <a:prstGeom prst="ellipse">
              <a:avLst/>
            </a:prstGeom>
            <a:noFill/>
            <a:ln w="38100">
              <a:solidFill>
                <a:srgbClr val="E071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7EBEA7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7F903ACD-6145-48B8-9064-2AF553AE510F}"/>
                </a:ext>
              </a:extLst>
            </p:cNvPr>
            <p:cNvSpPr/>
            <p:nvPr/>
          </p:nvSpPr>
          <p:spPr bwMode="auto">
            <a:xfrm>
              <a:off x="3223594" y="1387313"/>
              <a:ext cx="1885371" cy="1850711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7EBEA7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8F0EED54-B372-45C2-9878-CF5686E2D188}"/>
              </a:ext>
            </a:extLst>
          </p:cNvPr>
          <p:cNvGrpSpPr/>
          <p:nvPr/>
        </p:nvGrpSpPr>
        <p:grpSpPr>
          <a:xfrm>
            <a:off x="7294825" y="1636498"/>
            <a:ext cx="2268537" cy="2227263"/>
            <a:chOff x="6754924" y="1199038"/>
            <a:chExt cx="2268537" cy="2227263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5E70C8A-5D1D-41CF-B040-4974D091B070}"/>
                </a:ext>
              </a:extLst>
            </p:cNvPr>
            <p:cNvSpPr/>
            <p:nvPr/>
          </p:nvSpPr>
          <p:spPr bwMode="auto">
            <a:xfrm>
              <a:off x="6754924" y="1199038"/>
              <a:ext cx="2268537" cy="2227263"/>
            </a:xfrm>
            <a:prstGeom prst="ellipse">
              <a:avLst/>
            </a:prstGeom>
            <a:noFill/>
            <a:ln w="28575">
              <a:solidFill>
                <a:srgbClr val="E071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D6561B62-8D0C-4CD4-BFE2-84D741D48AD4}"/>
                </a:ext>
              </a:extLst>
            </p:cNvPr>
            <p:cNvSpPr/>
            <p:nvPr/>
          </p:nvSpPr>
          <p:spPr bwMode="auto">
            <a:xfrm>
              <a:off x="6902239" y="1345992"/>
              <a:ext cx="1973906" cy="1937619"/>
            </a:xfrm>
            <a:prstGeom prst="ellipse">
              <a:avLst/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7EBEA7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63E475D-59E1-4DAB-8BEE-93D6407E59D9}"/>
              </a:ext>
            </a:extLst>
          </p:cNvPr>
          <p:cNvCxnSpPr>
            <a:endCxn id="11" idx="1"/>
          </p:cNvCxnSpPr>
          <p:nvPr/>
        </p:nvCxnSpPr>
        <p:spPr bwMode="auto">
          <a:xfrm flipV="1">
            <a:off x="2686284" y="5051450"/>
            <a:ext cx="5737224" cy="17462"/>
          </a:xfrm>
          <a:prstGeom prst="line">
            <a:avLst/>
          </a:prstGeom>
          <a:ln w="57150">
            <a:solidFill>
              <a:srgbClr val="E071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圆角矩形 8">
            <a:extLst>
              <a:ext uri="{FF2B5EF4-FFF2-40B4-BE49-F238E27FC236}">
                <a16:creationId xmlns:a16="http://schemas.microsoft.com/office/drawing/2014/main" id="{8E3E19E5-4FA4-4B1E-B62F-88C83780DEA6}"/>
              </a:ext>
            </a:extLst>
          </p:cNvPr>
          <p:cNvSpPr/>
          <p:nvPr/>
        </p:nvSpPr>
        <p:spPr bwMode="auto">
          <a:xfrm>
            <a:off x="2149703" y="4702202"/>
            <a:ext cx="1397795" cy="646107"/>
          </a:xfrm>
          <a:prstGeom prst="roundRect">
            <a:avLst/>
          </a:prstGeom>
          <a:gradFill>
            <a:gsLst>
              <a:gs pos="0">
                <a:srgbClr val="F7C1CA"/>
              </a:gs>
              <a:gs pos="50000">
                <a:srgbClr val="E071EA"/>
              </a:gs>
              <a:gs pos="100000">
                <a:srgbClr val="7E95FF"/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FEF9AB4D-B172-4EAD-991D-E69833BD5E92}"/>
              </a:ext>
            </a:extLst>
          </p:cNvPr>
          <p:cNvSpPr/>
          <p:nvPr/>
        </p:nvSpPr>
        <p:spPr bwMode="auto">
          <a:xfrm>
            <a:off x="5127630" y="4702202"/>
            <a:ext cx="1395159" cy="646107"/>
          </a:xfrm>
          <a:prstGeom prst="roundRect">
            <a:avLst/>
          </a:prstGeom>
          <a:gradFill>
            <a:gsLst>
              <a:gs pos="0">
                <a:srgbClr val="F7C1CA"/>
              </a:gs>
              <a:gs pos="50000">
                <a:srgbClr val="E071EA"/>
              </a:gs>
              <a:gs pos="100000">
                <a:srgbClr val="7E95FF"/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FD000CBA-E9CF-407B-AF15-53D3836AA67C}"/>
              </a:ext>
            </a:extLst>
          </p:cNvPr>
          <p:cNvSpPr/>
          <p:nvPr/>
        </p:nvSpPr>
        <p:spPr bwMode="auto">
          <a:xfrm>
            <a:off x="8423508" y="4727602"/>
            <a:ext cx="1397795" cy="647695"/>
          </a:xfrm>
          <a:prstGeom prst="roundRect">
            <a:avLst/>
          </a:prstGeom>
          <a:gradFill>
            <a:gsLst>
              <a:gs pos="0">
                <a:srgbClr val="F7C1CA"/>
              </a:gs>
              <a:gs pos="50000">
                <a:srgbClr val="E071EA"/>
              </a:gs>
              <a:gs pos="100000">
                <a:srgbClr val="7E95FF"/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2194FDA-4C89-448F-AE81-EF6F55270CA1}"/>
              </a:ext>
            </a:extLst>
          </p:cNvPr>
          <p:cNvCxnSpPr/>
          <p:nvPr/>
        </p:nvCxnSpPr>
        <p:spPr bwMode="auto">
          <a:xfrm flipV="1">
            <a:off x="5832702" y="4211668"/>
            <a:ext cx="1587" cy="490534"/>
          </a:xfrm>
          <a:prstGeom prst="line">
            <a:avLst/>
          </a:prstGeom>
          <a:ln w="57150">
            <a:solidFill>
              <a:srgbClr val="E071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>
            <a:extLst>
              <a:ext uri="{FF2B5EF4-FFF2-40B4-BE49-F238E27FC236}">
                <a16:creationId xmlns:a16="http://schemas.microsoft.com/office/drawing/2014/main" id="{B85B1264-6B18-4775-ADF9-ADD6EB98CBDB}"/>
              </a:ext>
            </a:extLst>
          </p:cNvPr>
          <p:cNvSpPr/>
          <p:nvPr/>
        </p:nvSpPr>
        <p:spPr bwMode="auto">
          <a:xfrm>
            <a:off x="4300765" y="1303399"/>
            <a:ext cx="2996729" cy="2941638"/>
          </a:xfrm>
          <a:prstGeom prst="ellipse">
            <a:avLst/>
          </a:prstGeom>
          <a:noFill/>
          <a:ln w="38100">
            <a:solidFill>
              <a:srgbClr val="E071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7EBEA7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2BEC937-23BE-4D38-9670-9C7EE9B94AA2}"/>
              </a:ext>
            </a:extLst>
          </p:cNvPr>
          <p:cNvSpPr/>
          <p:nvPr/>
        </p:nvSpPr>
        <p:spPr>
          <a:xfrm>
            <a:off x="1759335" y="5516901"/>
            <a:ext cx="2219238" cy="106182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Impact" panose="020B0806030902050204" pitchFamily="34" charset="0"/>
              </a:rPr>
              <a:t>请填入你的内容，或通过复制内容后用右键选择只保留文本来粘贴内容。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B54767C-D1C4-4ED2-B9C0-43078E3C1A56}"/>
              </a:ext>
            </a:extLst>
          </p:cNvPr>
          <p:cNvSpPr/>
          <p:nvPr/>
        </p:nvSpPr>
        <p:spPr>
          <a:xfrm>
            <a:off x="4724670" y="5516901"/>
            <a:ext cx="2219238" cy="106182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Impact" panose="020B0806030902050204" pitchFamily="34" charset="0"/>
              </a:rPr>
              <a:t>请填入你的内容，或通过复制内容后用右键选择只保留文本来粘贴内容。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9C23C76-BF12-43C8-B536-0D1D0FB233B3}"/>
              </a:ext>
            </a:extLst>
          </p:cNvPr>
          <p:cNvSpPr/>
          <p:nvPr/>
        </p:nvSpPr>
        <p:spPr>
          <a:xfrm>
            <a:off x="8012786" y="5523413"/>
            <a:ext cx="2219238" cy="102271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Impact" panose="020B0806030902050204" pitchFamily="34" charset="0"/>
              </a:rPr>
              <a:t>请填入你的内容，或通过复制内容后用右键选择只保留文本来粘贴内容。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E1C7C49-3468-42F1-A423-4BCE69A1996D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237" y="1588439"/>
            <a:ext cx="2756223" cy="2298436"/>
          </a:xfrm>
          <a:prstGeom prst="rect">
            <a:avLst/>
          </a:prstGeom>
        </p:spPr>
      </p:pic>
      <p:sp>
        <p:nvSpPr>
          <p:cNvPr id="24" name="Freeform 5">
            <a:extLst>
              <a:ext uri="{FF2B5EF4-FFF2-40B4-BE49-F238E27FC236}">
                <a16:creationId xmlns:a16="http://schemas.microsoft.com/office/drawing/2014/main" id="{9E8C2833-0FD8-4287-A460-6B1986348781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5" name="TextBox 11">
            <a:extLst>
              <a:ext uri="{FF2B5EF4-FFF2-40B4-BE49-F238E27FC236}">
                <a16:creationId xmlns:a16="http://schemas.microsoft.com/office/drawing/2014/main" id="{8783CDCE-D89C-471B-9FD8-D8A49EE98DDF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ECA426B1-AAFD-4F73-BD1A-9312DC63A81A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889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923">
        <p14:window/>
      </p:transition>
    </mc:Choice>
    <mc:Fallback xmlns="">
      <p:transition spd="slow" advTm="69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7" grpId="0" animBg="1"/>
      <p:bldP spid="14" grpId="0"/>
      <p:bldP spid="15" grpId="0"/>
      <p:bldP spid="16" grpId="0"/>
      <p:bldP spid="24" grpId="0" animBg="1"/>
      <p:bldP spid="25" grpId="0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EAA5F8A-58AF-47CE-9CD2-9F814A9AFC4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8DD4AFE4-1D6F-47D3-B2D5-8BC3C007F36B}"/>
              </a:ext>
            </a:extLst>
          </p:cNvPr>
          <p:cNvGrpSpPr/>
          <p:nvPr/>
        </p:nvGrpSpPr>
        <p:grpSpPr>
          <a:xfrm>
            <a:off x="1231023" y="1683983"/>
            <a:ext cx="2248536" cy="4122086"/>
            <a:chOff x="1668749" y="1908980"/>
            <a:chExt cx="2248829" cy="412262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88F9FD08-D517-4CCA-9E95-B9E0AE1DEFCC}"/>
                </a:ext>
              </a:extLst>
            </p:cNvPr>
            <p:cNvGrpSpPr/>
            <p:nvPr/>
          </p:nvGrpSpPr>
          <p:grpSpPr>
            <a:xfrm>
              <a:off x="1668749" y="1908980"/>
              <a:ext cx="2248829" cy="4122623"/>
              <a:chOff x="1668749" y="1908980"/>
              <a:chExt cx="2248829" cy="4122623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85C463F7-79BB-4089-AB8B-BE0C5FE3F6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68749" y="1908980"/>
                <a:ext cx="2248829" cy="4122623"/>
              </a:xfrm>
              <a:prstGeom prst="rect">
                <a:avLst/>
              </a:prstGeom>
            </p:spPr>
          </p:pic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21DC6741-FD51-425A-9FEA-40C7CF242079}"/>
                  </a:ext>
                </a:extLst>
              </p:cNvPr>
              <p:cNvSpPr/>
              <p:nvPr/>
            </p:nvSpPr>
            <p:spPr>
              <a:xfrm>
                <a:off x="2526793" y="5393467"/>
                <a:ext cx="532739" cy="532739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ea typeface="方正兰亭细黑_GBK" panose="02000000000000000000" pitchFamily="2" charset="-122"/>
                </a:endParaRPr>
              </a:p>
            </p:txBody>
          </p:sp>
        </p:grp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A1B3FD49-4CFD-4F67-88AD-CFFB92BAD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7085" y="2628746"/>
              <a:ext cx="1803291" cy="2659323"/>
            </a:xfrm>
            <a:prstGeom prst="rect">
              <a:avLst/>
            </a:prstGeom>
          </p:spPr>
        </p:pic>
      </p:grpSp>
      <p:sp>
        <p:nvSpPr>
          <p:cNvPr id="7" name="椭圆 6">
            <a:extLst>
              <a:ext uri="{FF2B5EF4-FFF2-40B4-BE49-F238E27FC236}">
                <a16:creationId xmlns:a16="http://schemas.microsoft.com/office/drawing/2014/main" id="{9FB8921E-D789-4F8E-A6D9-A1BCF67D7C62}"/>
              </a:ext>
            </a:extLst>
          </p:cNvPr>
          <p:cNvSpPr/>
          <p:nvPr/>
        </p:nvSpPr>
        <p:spPr>
          <a:xfrm>
            <a:off x="2584572" y="3541087"/>
            <a:ext cx="107986" cy="10798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7156218-5BD6-431B-8FF6-906DD32C672B}"/>
              </a:ext>
            </a:extLst>
          </p:cNvPr>
          <p:cNvSpPr/>
          <p:nvPr/>
        </p:nvSpPr>
        <p:spPr>
          <a:xfrm>
            <a:off x="1616618" y="3906710"/>
            <a:ext cx="143981" cy="14398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A051B62-C7A6-4BFA-A6A9-86D3E00ACC00}"/>
              </a:ext>
            </a:extLst>
          </p:cNvPr>
          <p:cNvSpPr/>
          <p:nvPr/>
        </p:nvSpPr>
        <p:spPr>
          <a:xfrm>
            <a:off x="2827696" y="4568426"/>
            <a:ext cx="215972" cy="21597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C807DE05-E67E-4054-9F2A-6653A0D44F1A}"/>
              </a:ext>
            </a:extLst>
          </p:cNvPr>
          <p:cNvCxnSpPr>
            <a:stCxn id="7" idx="7"/>
            <a:endCxn id="27" idx="2"/>
          </p:cNvCxnSpPr>
          <p:nvPr/>
        </p:nvCxnSpPr>
        <p:spPr>
          <a:xfrm flipV="1">
            <a:off x="2676744" y="2532990"/>
            <a:ext cx="2872558" cy="10239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68BC7F9-3E4D-434E-8294-6B8A9E557AC9}"/>
              </a:ext>
            </a:extLst>
          </p:cNvPr>
          <p:cNvCxnSpPr>
            <a:stCxn id="8" idx="6"/>
            <a:endCxn id="19" idx="2"/>
          </p:cNvCxnSpPr>
          <p:nvPr/>
        </p:nvCxnSpPr>
        <p:spPr>
          <a:xfrm flipV="1">
            <a:off x="1760600" y="3669254"/>
            <a:ext cx="6232807" cy="30944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97E70CC-1458-4FB4-A47F-206FE1F4E25C}"/>
              </a:ext>
            </a:extLst>
          </p:cNvPr>
          <p:cNvCxnSpPr>
            <a:stCxn id="9" idx="6"/>
            <a:endCxn id="23" idx="2"/>
          </p:cNvCxnSpPr>
          <p:nvPr/>
        </p:nvCxnSpPr>
        <p:spPr>
          <a:xfrm>
            <a:off x="3043668" y="4676412"/>
            <a:ext cx="1888410" cy="3386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44D64DF-9F39-4639-AE39-6352290D6AF5}"/>
              </a:ext>
            </a:extLst>
          </p:cNvPr>
          <p:cNvGrpSpPr/>
          <p:nvPr/>
        </p:nvGrpSpPr>
        <p:grpSpPr>
          <a:xfrm>
            <a:off x="5549306" y="1422826"/>
            <a:ext cx="2220331" cy="2220331"/>
            <a:chOff x="5987595" y="1647789"/>
            <a:chExt cx="2220620" cy="2220620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B7AF869C-DE97-4EB7-BE5A-3CB218F1749C}"/>
                </a:ext>
              </a:extLst>
            </p:cNvPr>
            <p:cNvGrpSpPr/>
            <p:nvPr/>
          </p:nvGrpSpPr>
          <p:grpSpPr>
            <a:xfrm>
              <a:off x="5987595" y="1647789"/>
              <a:ext cx="2220620" cy="2220620"/>
              <a:chOff x="5938887" y="1794331"/>
              <a:chExt cx="1885360" cy="1885360"/>
            </a:xfrm>
          </p:grpSpPr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F76F119D-5D31-45D8-9998-FC5285683D03}"/>
                  </a:ext>
                </a:extLst>
              </p:cNvPr>
              <p:cNvSpPr/>
              <p:nvPr/>
            </p:nvSpPr>
            <p:spPr>
              <a:xfrm>
                <a:off x="6167282" y="2022726"/>
                <a:ext cx="1428570" cy="1428570"/>
              </a:xfrm>
              <a:prstGeom prst="ellipse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400" dirty="0">
                  <a:solidFill>
                    <a:schemeClr val="bg1"/>
                  </a:solidFill>
                  <a:ea typeface="方正兰亭细黑_GBK" panose="02000000000000000000" pitchFamily="2" charset="-122"/>
                </a:endParaRPr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65DAC207-4655-4AFA-BA39-85762EDBEFCB}"/>
                  </a:ext>
                </a:extLst>
              </p:cNvPr>
              <p:cNvSpPr/>
              <p:nvPr/>
            </p:nvSpPr>
            <p:spPr>
              <a:xfrm>
                <a:off x="5938887" y="1794331"/>
                <a:ext cx="1885360" cy="188536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400" dirty="0">
                  <a:solidFill>
                    <a:schemeClr val="bg1"/>
                  </a:solidFill>
                  <a:ea typeface="方正兰亭细黑_GBK" panose="02000000000000000000" pitchFamily="2" charset="-122"/>
                </a:endParaRPr>
              </a:p>
            </p:txBody>
          </p:sp>
        </p:grpSp>
        <p:sp>
          <p:nvSpPr>
            <p:cNvPr id="25" name="文本框 14">
              <a:extLst>
                <a:ext uri="{FF2B5EF4-FFF2-40B4-BE49-F238E27FC236}">
                  <a16:creationId xmlns:a16="http://schemas.microsoft.com/office/drawing/2014/main" id="{64A19AF5-D267-4DBA-8639-5F706B24BE96}"/>
                </a:ext>
              </a:extLst>
            </p:cNvPr>
            <p:cNvSpPr txBox="1"/>
            <p:nvPr/>
          </p:nvSpPr>
          <p:spPr>
            <a:xfrm>
              <a:off x="6305319" y="2153542"/>
              <a:ext cx="1585162" cy="1385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28F571B-8199-4D5B-8D4F-8886B29E6CE2}"/>
              </a:ext>
            </a:extLst>
          </p:cNvPr>
          <p:cNvGrpSpPr/>
          <p:nvPr/>
        </p:nvGrpSpPr>
        <p:grpSpPr>
          <a:xfrm>
            <a:off x="4932075" y="3854079"/>
            <a:ext cx="2321983" cy="2321983"/>
            <a:chOff x="5370284" y="4079359"/>
            <a:chExt cx="2322285" cy="2322285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FEDC7F46-1CD5-471B-AA24-4B9BA69AAF30}"/>
                </a:ext>
              </a:extLst>
            </p:cNvPr>
            <p:cNvGrpSpPr/>
            <p:nvPr/>
          </p:nvGrpSpPr>
          <p:grpSpPr>
            <a:xfrm>
              <a:off x="5370284" y="4079359"/>
              <a:ext cx="2322285" cy="2322285"/>
              <a:chOff x="5938887" y="1794331"/>
              <a:chExt cx="1885360" cy="1885360"/>
            </a:xfrm>
          </p:grpSpPr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76E93CD3-9212-4BB6-9198-FD1ACE0D373C}"/>
                  </a:ext>
                </a:extLst>
              </p:cNvPr>
              <p:cNvSpPr/>
              <p:nvPr/>
            </p:nvSpPr>
            <p:spPr>
              <a:xfrm>
                <a:off x="6167282" y="2022726"/>
                <a:ext cx="1428570" cy="1428570"/>
              </a:xfrm>
              <a:prstGeom prst="ellipse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400" dirty="0">
                  <a:solidFill>
                    <a:schemeClr val="bg1"/>
                  </a:solidFill>
                  <a:ea typeface="方正兰亭细黑_GBK" panose="02000000000000000000" pitchFamily="2" charset="-122"/>
                </a:endParaRPr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FC636F92-4A49-4097-81EE-B665C8AC043F}"/>
                  </a:ext>
                </a:extLst>
              </p:cNvPr>
              <p:cNvSpPr/>
              <p:nvPr/>
            </p:nvSpPr>
            <p:spPr>
              <a:xfrm>
                <a:off x="5938887" y="1794331"/>
                <a:ext cx="1885360" cy="188536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400" dirty="0">
                  <a:solidFill>
                    <a:schemeClr val="bg1"/>
                  </a:solidFill>
                  <a:ea typeface="方正兰亭细黑_GBK" panose="02000000000000000000" pitchFamily="2" charset="-122"/>
                </a:endParaRPr>
              </a:p>
            </p:txBody>
          </p:sp>
        </p:grpSp>
        <p:sp>
          <p:nvSpPr>
            <p:cNvPr id="21" name="文本框 19">
              <a:extLst>
                <a:ext uri="{FF2B5EF4-FFF2-40B4-BE49-F238E27FC236}">
                  <a16:creationId xmlns:a16="http://schemas.microsoft.com/office/drawing/2014/main" id="{FE887E73-03DD-41FB-B72F-6A00D8956474}"/>
                </a:ext>
              </a:extLst>
            </p:cNvPr>
            <p:cNvSpPr txBox="1"/>
            <p:nvPr/>
          </p:nvSpPr>
          <p:spPr>
            <a:xfrm>
              <a:off x="5742361" y="4646428"/>
              <a:ext cx="1585162" cy="1385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6826B59-A4C4-4ED6-BF2E-13BEDE56AAAB}"/>
              </a:ext>
            </a:extLst>
          </p:cNvPr>
          <p:cNvGrpSpPr/>
          <p:nvPr/>
        </p:nvGrpSpPr>
        <p:grpSpPr>
          <a:xfrm>
            <a:off x="7993409" y="2185468"/>
            <a:ext cx="2967573" cy="2967573"/>
            <a:chOff x="8432014" y="2410530"/>
            <a:chExt cx="2967958" cy="2967958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C99CA336-6981-4726-B148-8FF002E26401}"/>
                </a:ext>
              </a:extLst>
            </p:cNvPr>
            <p:cNvGrpSpPr/>
            <p:nvPr/>
          </p:nvGrpSpPr>
          <p:grpSpPr>
            <a:xfrm>
              <a:off x="8432014" y="2410530"/>
              <a:ext cx="2967958" cy="2967958"/>
              <a:chOff x="5938887" y="1794331"/>
              <a:chExt cx="1885360" cy="1885360"/>
            </a:xfrm>
          </p:grpSpPr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88D17B67-A119-496D-AD73-D2A3D3663F19}"/>
                  </a:ext>
                </a:extLst>
              </p:cNvPr>
              <p:cNvSpPr/>
              <p:nvPr/>
            </p:nvSpPr>
            <p:spPr>
              <a:xfrm>
                <a:off x="6167282" y="2022726"/>
                <a:ext cx="1428570" cy="1428570"/>
              </a:xfrm>
              <a:prstGeom prst="ellipse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400" dirty="0">
                  <a:solidFill>
                    <a:schemeClr val="bg1"/>
                  </a:solidFill>
                  <a:ea typeface="方正兰亭细黑_GBK" panose="02000000000000000000" pitchFamily="2" charset="-122"/>
                </a:endParaRPr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0C38F236-BA34-4F4F-83B3-F4C543B9A9CB}"/>
                  </a:ext>
                </a:extLst>
              </p:cNvPr>
              <p:cNvSpPr/>
              <p:nvPr/>
            </p:nvSpPr>
            <p:spPr>
              <a:xfrm>
                <a:off x="5938887" y="1794331"/>
                <a:ext cx="1885360" cy="188536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400" dirty="0">
                  <a:solidFill>
                    <a:schemeClr val="bg1"/>
                  </a:solidFill>
                  <a:ea typeface="方正兰亭细黑_GBK" panose="02000000000000000000" pitchFamily="2" charset="-122"/>
                </a:endParaRPr>
              </a:p>
            </p:txBody>
          </p:sp>
        </p:grpSp>
        <p:sp>
          <p:nvSpPr>
            <p:cNvPr id="17" name="文本框 24">
              <a:extLst>
                <a:ext uri="{FF2B5EF4-FFF2-40B4-BE49-F238E27FC236}">
                  <a16:creationId xmlns:a16="http://schemas.microsoft.com/office/drawing/2014/main" id="{70C7101E-DDF5-4044-AE90-7A69D113C400}"/>
                </a:ext>
              </a:extLst>
            </p:cNvPr>
            <p:cNvSpPr txBox="1"/>
            <p:nvPr/>
          </p:nvSpPr>
          <p:spPr>
            <a:xfrm>
              <a:off x="8889254" y="3543251"/>
              <a:ext cx="2053476" cy="954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</a:p>
          </p:txBody>
        </p:sp>
      </p:grpSp>
      <p:sp>
        <p:nvSpPr>
          <p:cNvPr id="32" name="Freeform 5">
            <a:extLst>
              <a:ext uri="{FF2B5EF4-FFF2-40B4-BE49-F238E27FC236}">
                <a16:creationId xmlns:a16="http://schemas.microsoft.com/office/drawing/2014/main" id="{D77471F5-9AF7-45BE-9A7A-64F7F38E5314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3" name="TextBox 11">
            <a:extLst>
              <a:ext uri="{FF2B5EF4-FFF2-40B4-BE49-F238E27FC236}">
                <a16:creationId xmlns:a16="http://schemas.microsoft.com/office/drawing/2014/main" id="{D16184C3-725A-4BEB-87B8-CA8DE4289510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11F58A33-7244-4F2A-A86D-7EAA0141C692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59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964">
        <p14:prism dir="r" isContent="1" isInverted="1"/>
      </p:transition>
    </mc:Choice>
    <mc:Fallback xmlns="">
      <p:transition spd="slow" advTm="69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32" grpId="0" animBg="1"/>
      <p:bldP spid="33" grpId="0"/>
      <p:bldP spid="3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1DCCED-FFA5-4843-97F2-C8B5E319903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6" name="燕尾形箭头 2">
            <a:extLst>
              <a:ext uri="{FF2B5EF4-FFF2-40B4-BE49-F238E27FC236}">
                <a16:creationId xmlns:a16="http://schemas.microsoft.com/office/drawing/2014/main" id="{36B7574F-22A4-40FC-B39A-CBFEB8ADD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2250" y="3179973"/>
            <a:ext cx="1113530" cy="551760"/>
          </a:xfrm>
          <a:prstGeom prst="notchedRightArrow">
            <a:avLst>
              <a:gd name="adj1" fmla="val 50000"/>
              <a:gd name="adj2" fmla="val 49984"/>
            </a:avLst>
          </a:prstGeom>
          <a:solidFill>
            <a:srgbClr val="7DA2FF"/>
          </a:solidFill>
          <a:ln>
            <a:noFill/>
          </a:ln>
          <a:effectLst/>
        </p:spPr>
        <p:txBody>
          <a:bodyPr lIns="34281" tIns="17140" rIns="34281" bIns="1714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4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402DE19-79A9-4DD7-99CA-7A19E79C3044}"/>
              </a:ext>
            </a:extLst>
          </p:cNvPr>
          <p:cNvGrpSpPr/>
          <p:nvPr/>
        </p:nvGrpSpPr>
        <p:grpSpPr>
          <a:xfrm>
            <a:off x="7445451" y="1324901"/>
            <a:ext cx="1443857" cy="1440000"/>
            <a:chOff x="7380460" y="1567537"/>
            <a:chExt cx="1443857" cy="1440000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A210D8E0-3ED8-468D-831C-82C77F31642C}"/>
                </a:ext>
              </a:extLst>
            </p:cNvPr>
            <p:cNvSpPr/>
            <p:nvPr/>
          </p:nvSpPr>
          <p:spPr bwMode="auto">
            <a:xfrm>
              <a:off x="7380460" y="1567537"/>
              <a:ext cx="1440000" cy="1440000"/>
            </a:xfrm>
            <a:prstGeom prst="ellipse">
              <a:avLst/>
            </a:prstGeom>
            <a:gradFill flip="none" rotWithShape="1"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8" name="文本框 34">
              <a:extLst>
                <a:ext uri="{FF2B5EF4-FFF2-40B4-BE49-F238E27FC236}">
                  <a16:creationId xmlns:a16="http://schemas.microsoft.com/office/drawing/2014/main" id="{215C5101-959E-42BC-80D9-EE4E52B9F3BE}"/>
                </a:ext>
              </a:extLst>
            </p:cNvPr>
            <p:cNvSpPr txBox="1"/>
            <p:nvPr/>
          </p:nvSpPr>
          <p:spPr>
            <a:xfrm>
              <a:off x="7421812" y="2417860"/>
              <a:ext cx="1402505" cy="276999"/>
            </a:xfrm>
            <a:prstGeom prst="rect">
              <a:avLst/>
            </a:prstGeom>
            <a:noFill/>
            <a:ln>
              <a:noFill/>
            </a:ln>
            <a:effectLst>
              <a:outerShdw blurRad="457200" dist="482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14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</a:p>
          </p:txBody>
        </p:sp>
        <p:sp>
          <p:nvSpPr>
            <p:cNvPr id="39" name="Freeform 270">
              <a:extLst>
                <a:ext uri="{FF2B5EF4-FFF2-40B4-BE49-F238E27FC236}">
                  <a16:creationId xmlns:a16="http://schemas.microsoft.com/office/drawing/2014/main" id="{38D14F8A-E9D4-4497-9C24-409F22EE33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60390" y="1742314"/>
              <a:ext cx="525347" cy="561923"/>
            </a:xfrm>
            <a:custGeom>
              <a:avLst/>
              <a:gdLst>
                <a:gd name="T0" fmla="*/ 46 w 158"/>
                <a:gd name="T1" fmla="*/ 68 h 169"/>
                <a:gd name="T2" fmla="*/ 66 w 158"/>
                <a:gd name="T3" fmla="*/ 62 h 169"/>
                <a:gd name="T4" fmla="*/ 81 w 158"/>
                <a:gd name="T5" fmla="*/ 75 h 169"/>
                <a:gd name="T6" fmla="*/ 94 w 158"/>
                <a:gd name="T7" fmla="*/ 88 h 169"/>
                <a:gd name="T8" fmla="*/ 107 w 158"/>
                <a:gd name="T9" fmla="*/ 103 h 169"/>
                <a:gd name="T10" fmla="*/ 101 w 158"/>
                <a:gd name="T11" fmla="*/ 117 h 169"/>
                <a:gd name="T12" fmla="*/ 101 w 158"/>
                <a:gd name="T13" fmla="*/ 139 h 169"/>
                <a:gd name="T14" fmla="*/ 85 w 158"/>
                <a:gd name="T15" fmla="*/ 150 h 169"/>
                <a:gd name="T16" fmla="*/ 70 w 158"/>
                <a:gd name="T17" fmla="*/ 160 h 169"/>
                <a:gd name="T18" fmla="*/ 52 w 158"/>
                <a:gd name="T19" fmla="*/ 169 h 169"/>
                <a:gd name="T20" fmla="*/ 39 w 158"/>
                <a:gd name="T21" fmla="*/ 160 h 169"/>
                <a:gd name="T22" fmla="*/ 19 w 158"/>
                <a:gd name="T23" fmla="*/ 154 h 169"/>
                <a:gd name="T24" fmla="*/ 11 w 158"/>
                <a:gd name="T25" fmla="*/ 136 h 169"/>
                <a:gd name="T26" fmla="*/ 8 w 158"/>
                <a:gd name="T27" fmla="*/ 117 h 169"/>
                <a:gd name="T28" fmla="*/ 2 w 158"/>
                <a:gd name="T29" fmla="*/ 99 h 169"/>
                <a:gd name="T30" fmla="*/ 15 w 158"/>
                <a:gd name="T31" fmla="*/ 88 h 169"/>
                <a:gd name="T32" fmla="*/ 26 w 158"/>
                <a:gd name="T33" fmla="*/ 70 h 169"/>
                <a:gd name="T34" fmla="*/ 94 w 158"/>
                <a:gd name="T35" fmla="*/ 13 h 169"/>
                <a:gd name="T36" fmla="*/ 83 w 158"/>
                <a:gd name="T37" fmla="*/ 24 h 169"/>
                <a:gd name="T38" fmla="*/ 74 w 158"/>
                <a:gd name="T39" fmla="*/ 35 h 169"/>
                <a:gd name="T40" fmla="*/ 79 w 158"/>
                <a:gd name="T41" fmla="*/ 48 h 169"/>
                <a:gd name="T42" fmla="*/ 79 w 158"/>
                <a:gd name="T43" fmla="*/ 64 h 169"/>
                <a:gd name="T44" fmla="*/ 92 w 158"/>
                <a:gd name="T45" fmla="*/ 72 h 169"/>
                <a:gd name="T46" fmla="*/ 105 w 158"/>
                <a:gd name="T47" fmla="*/ 79 h 169"/>
                <a:gd name="T48" fmla="*/ 120 w 158"/>
                <a:gd name="T49" fmla="*/ 86 h 169"/>
                <a:gd name="T50" fmla="*/ 129 w 158"/>
                <a:gd name="T51" fmla="*/ 77 h 169"/>
                <a:gd name="T52" fmla="*/ 145 w 158"/>
                <a:gd name="T53" fmla="*/ 73 h 169"/>
                <a:gd name="T54" fmla="*/ 149 w 158"/>
                <a:gd name="T55" fmla="*/ 59 h 169"/>
                <a:gd name="T56" fmla="*/ 153 w 158"/>
                <a:gd name="T57" fmla="*/ 44 h 169"/>
                <a:gd name="T58" fmla="*/ 155 w 158"/>
                <a:gd name="T59" fmla="*/ 29 h 169"/>
                <a:gd name="T60" fmla="*/ 145 w 158"/>
                <a:gd name="T61" fmla="*/ 22 h 169"/>
                <a:gd name="T62" fmla="*/ 136 w 158"/>
                <a:gd name="T63" fmla="*/ 7 h 169"/>
                <a:gd name="T64" fmla="*/ 122 w 158"/>
                <a:gd name="T65" fmla="*/ 5 h 169"/>
                <a:gd name="T66" fmla="*/ 107 w 158"/>
                <a:gd name="T67" fmla="*/ 7 h 169"/>
                <a:gd name="T68" fmla="*/ 109 w 158"/>
                <a:gd name="T69" fmla="*/ 31 h 169"/>
                <a:gd name="T70" fmla="*/ 127 w 158"/>
                <a:gd name="T71" fmla="*/ 37 h 169"/>
                <a:gd name="T72" fmla="*/ 118 w 158"/>
                <a:gd name="T73" fmla="*/ 55 h 169"/>
                <a:gd name="T74" fmla="*/ 103 w 158"/>
                <a:gd name="T75" fmla="*/ 40 h 169"/>
                <a:gd name="T76" fmla="*/ 122 w 158"/>
                <a:gd name="T77" fmla="*/ 37 h 169"/>
                <a:gd name="T78" fmla="*/ 120 w 158"/>
                <a:gd name="T79" fmla="*/ 51 h 169"/>
                <a:gd name="T80" fmla="*/ 107 w 158"/>
                <a:gd name="T81" fmla="*/ 48 h 169"/>
                <a:gd name="T82" fmla="*/ 114 w 158"/>
                <a:gd name="T83" fmla="*/ 35 h 169"/>
                <a:gd name="T84" fmla="*/ 101 w 158"/>
                <a:gd name="T85" fmla="*/ 20 h 169"/>
                <a:gd name="T86" fmla="*/ 101 w 158"/>
                <a:gd name="T87" fmla="*/ 64 h 169"/>
                <a:gd name="T88" fmla="*/ 140 w 158"/>
                <a:gd name="T89" fmla="*/ 49 h 169"/>
                <a:gd name="T90" fmla="*/ 122 w 158"/>
                <a:gd name="T91" fmla="*/ 18 h 169"/>
                <a:gd name="T92" fmla="*/ 43 w 158"/>
                <a:gd name="T93" fmla="*/ 121 h 169"/>
                <a:gd name="T94" fmla="*/ 61 w 158"/>
                <a:gd name="T95" fmla="*/ 127 h 169"/>
                <a:gd name="T96" fmla="*/ 63 w 158"/>
                <a:gd name="T97" fmla="*/ 105 h 169"/>
                <a:gd name="T98" fmla="*/ 57 w 158"/>
                <a:gd name="T99" fmla="*/ 106 h 169"/>
                <a:gd name="T100" fmla="*/ 46 w 158"/>
                <a:gd name="T101" fmla="*/ 116 h 169"/>
                <a:gd name="T102" fmla="*/ 59 w 158"/>
                <a:gd name="T103" fmla="*/ 123 h 169"/>
                <a:gd name="T104" fmla="*/ 63 w 158"/>
                <a:gd name="T105" fmla="*/ 110 h 169"/>
                <a:gd name="T106" fmla="*/ 50 w 158"/>
                <a:gd name="T107" fmla="*/ 83 h 169"/>
                <a:gd name="T108" fmla="*/ 22 w 158"/>
                <a:gd name="T109" fmla="*/ 106 h 169"/>
                <a:gd name="T110" fmla="*/ 30 w 158"/>
                <a:gd name="T111" fmla="*/ 136 h 169"/>
                <a:gd name="T112" fmla="*/ 65 w 158"/>
                <a:gd name="T113" fmla="*/ 147 h 169"/>
                <a:gd name="T114" fmla="*/ 87 w 158"/>
                <a:gd name="T115" fmla="*/ 123 h 169"/>
                <a:gd name="T116" fmla="*/ 74 w 158"/>
                <a:gd name="T117" fmla="*/ 8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8" h="169">
                  <a:moveTo>
                    <a:pt x="33" y="73"/>
                  </a:moveTo>
                  <a:lnTo>
                    <a:pt x="33" y="73"/>
                  </a:lnTo>
                  <a:lnTo>
                    <a:pt x="39" y="70"/>
                  </a:lnTo>
                  <a:lnTo>
                    <a:pt x="39" y="64"/>
                  </a:lnTo>
                  <a:lnTo>
                    <a:pt x="43" y="62"/>
                  </a:lnTo>
                  <a:lnTo>
                    <a:pt x="46" y="68"/>
                  </a:lnTo>
                  <a:lnTo>
                    <a:pt x="46" y="68"/>
                  </a:lnTo>
                  <a:lnTo>
                    <a:pt x="52" y="68"/>
                  </a:lnTo>
                  <a:lnTo>
                    <a:pt x="52" y="61"/>
                  </a:lnTo>
                  <a:lnTo>
                    <a:pt x="57" y="61"/>
                  </a:lnTo>
                  <a:lnTo>
                    <a:pt x="57" y="68"/>
                  </a:lnTo>
                  <a:lnTo>
                    <a:pt x="57" y="68"/>
                  </a:lnTo>
                  <a:lnTo>
                    <a:pt x="63" y="68"/>
                  </a:lnTo>
                  <a:lnTo>
                    <a:pt x="66" y="62"/>
                  </a:lnTo>
                  <a:lnTo>
                    <a:pt x="70" y="64"/>
                  </a:lnTo>
                  <a:lnTo>
                    <a:pt x="70" y="70"/>
                  </a:lnTo>
                  <a:lnTo>
                    <a:pt x="70" y="70"/>
                  </a:lnTo>
                  <a:lnTo>
                    <a:pt x="76" y="73"/>
                  </a:lnTo>
                  <a:lnTo>
                    <a:pt x="79" y="68"/>
                  </a:lnTo>
                  <a:lnTo>
                    <a:pt x="83" y="70"/>
                  </a:lnTo>
                  <a:lnTo>
                    <a:pt x="81" y="75"/>
                  </a:lnTo>
                  <a:lnTo>
                    <a:pt x="81" y="75"/>
                  </a:lnTo>
                  <a:lnTo>
                    <a:pt x="85" y="79"/>
                  </a:lnTo>
                  <a:lnTo>
                    <a:pt x="90" y="75"/>
                  </a:lnTo>
                  <a:lnTo>
                    <a:pt x="94" y="79"/>
                  </a:lnTo>
                  <a:lnTo>
                    <a:pt x="90" y="84"/>
                  </a:lnTo>
                  <a:lnTo>
                    <a:pt x="90" y="84"/>
                  </a:lnTo>
                  <a:lnTo>
                    <a:pt x="94" y="88"/>
                  </a:lnTo>
                  <a:lnTo>
                    <a:pt x="99" y="86"/>
                  </a:lnTo>
                  <a:lnTo>
                    <a:pt x="101" y="90"/>
                  </a:lnTo>
                  <a:lnTo>
                    <a:pt x="96" y="94"/>
                  </a:lnTo>
                  <a:lnTo>
                    <a:pt x="96" y="94"/>
                  </a:lnTo>
                  <a:lnTo>
                    <a:pt x="99" y="99"/>
                  </a:lnTo>
                  <a:lnTo>
                    <a:pt x="105" y="99"/>
                  </a:lnTo>
                  <a:lnTo>
                    <a:pt x="107" y="103"/>
                  </a:lnTo>
                  <a:lnTo>
                    <a:pt x="101" y="106"/>
                  </a:lnTo>
                  <a:lnTo>
                    <a:pt x="101" y="106"/>
                  </a:lnTo>
                  <a:lnTo>
                    <a:pt x="101" y="112"/>
                  </a:lnTo>
                  <a:lnTo>
                    <a:pt x="109" y="112"/>
                  </a:lnTo>
                  <a:lnTo>
                    <a:pt x="109" y="117"/>
                  </a:lnTo>
                  <a:lnTo>
                    <a:pt x="101" y="117"/>
                  </a:lnTo>
                  <a:lnTo>
                    <a:pt x="101" y="117"/>
                  </a:lnTo>
                  <a:lnTo>
                    <a:pt x="101" y="123"/>
                  </a:lnTo>
                  <a:lnTo>
                    <a:pt x="107" y="127"/>
                  </a:lnTo>
                  <a:lnTo>
                    <a:pt x="105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6" y="136"/>
                  </a:lnTo>
                  <a:lnTo>
                    <a:pt x="101" y="139"/>
                  </a:lnTo>
                  <a:lnTo>
                    <a:pt x="99" y="143"/>
                  </a:lnTo>
                  <a:lnTo>
                    <a:pt x="94" y="141"/>
                  </a:lnTo>
                  <a:lnTo>
                    <a:pt x="94" y="141"/>
                  </a:lnTo>
                  <a:lnTo>
                    <a:pt x="90" y="145"/>
                  </a:lnTo>
                  <a:lnTo>
                    <a:pt x="94" y="150"/>
                  </a:lnTo>
                  <a:lnTo>
                    <a:pt x="90" y="154"/>
                  </a:lnTo>
                  <a:lnTo>
                    <a:pt x="85" y="150"/>
                  </a:lnTo>
                  <a:lnTo>
                    <a:pt x="85" y="150"/>
                  </a:lnTo>
                  <a:lnTo>
                    <a:pt x="81" y="154"/>
                  </a:lnTo>
                  <a:lnTo>
                    <a:pt x="83" y="160"/>
                  </a:lnTo>
                  <a:lnTo>
                    <a:pt x="79" y="163"/>
                  </a:lnTo>
                  <a:lnTo>
                    <a:pt x="76" y="158"/>
                  </a:lnTo>
                  <a:lnTo>
                    <a:pt x="76" y="158"/>
                  </a:lnTo>
                  <a:lnTo>
                    <a:pt x="70" y="160"/>
                  </a:lnTo>
                  <a:lnTo>
                    <a:pt x="70" y="167"/>
                  </a:lnTo>
                  <a:lnTo>
                    <a:pt x="66" y="167"/>
                  </a:lnTo>
                  <a:lnTo>
                    <a:pt x="63" y="161"/>
                  </a:lnTo>
                  <a:lnTo>
                    <a:pt x="63" y="161"/>
                  </a:lnTo>
                  <a:lnTo>
                    <a:pt x="57" y="161"/>
                  </a:lnTo>
                  <a:lnTo>
                    <a:pt x="57" y="169"/>
                  </a:lnTo>
                  <a:lnTo>
                    <a:pt x="52" y="169"/>
                  </a:lnTo>
                  <a:lnTo>
                    <a:pt x="52" y="161"/>
                  </a:lnTo>
                  <a:lnTo>
                    <a:pt x="52" y="161"/>
                  </a:lnTo>
                  <a:lnTo>
                    <a:pt x="46" y="161"/>
                  </a:lnTo>
                  <a:lnTo>
                    <a:pt x="43" y="167"/>
                  </a:lnTo>
                  <a:lnTo>
                    <a:pt x="39" y="167"/>
                  </a:lnTo>
                  <a:lnTo>
                    <a:pt x="39" y="160"/>
                  </a:lnTo>
                  <a:lnTo>
                    <a:pt x="39" y="160"/>
                  </a:lnTo>
                  <a:lnTo>
                    <a:pt x="33" y="158"/>
                  </a:lnTo>
                  <a:lnTo>
                    <a:pt x="30" y="163"/>
                  </a:lnTo>
                  <a:lnTo>
                    <a:pt x="26" y="160"/>
                  </a:lnTo>
                  <a:lnTo>
                    <a:pt x="28" y="154"/>
                  </a:lnTo>
                  <a:lnTo>
                    <a:pt x="28" y="154"/>
                  </a:lnTo>
                  <a:lnTo>
                    <a:pt x="24" y="150"/>
                  </a:lnTo>
                  <a:lnTo>
                    <a:pt x="19" y="154"/>
                  </a:lnTo>
                  <a:lnTo>
                    <a:pt x="15" y="150"/>
                  </a:lnTo>
                  <a:lnTo>
                    <a:pt x="19" y="145"/>
                  </a:lnTo>
                  <a:lnTo>
                    <a:pt x="19" y="145"/>
                  </a:lnTo>
                  <a:lnTo>
                    <a:pt x="15" y="141"/>
                  </a:lnTo>
                  <a:lnTo>
                    <a:pt x="10" y="143"/>
                  </a:lnTo>
                  <a:lnTo>
                    <a:pt x="6" y="139"/>
                  </a:lnTo>
                  <a:lnTo>
                    <a:pt x="11" y="136"/>
                  </a:lnTo>
                  <a:lnTo>
                    <a:pt x="11" y="136"/>
                  </a:lnTo>
                  <a:lnTo>
                    <a:pt x="10" y="130"/>
                  </a:lnTo>
                  <a:lnTo>
                    <a:pt x="2" y="130"/>
                  </a:lnTo>
                  <a:lnTo>
                    <a:pt x="2" y="127"/>
                  </a:lnTo>
                  <a:lnTo>
                    <a:pt x="8" y="123"/>
                  </a:lnTo>
                  <a:lnTo>
                    <a:pt x="8" y="123"/>
                  </a:lnTo>
                  <a:lnTo>
                    <a:pt x="8" y="117"/>
                  </a:lnTo>
                  <a:lnTo>
                    <a:pt x="0" y="117"/>
                  </a:lnTo>
                  <a:lnTo>
                    <a:pt x="0" y="112"/>
                  </a:lnTo>
                  <a:lnTo>
                    <a:pt x="8" y="112"/>
                  </a:lnTo>
                  <a:lnTo>
                    <a:pt x="8" y="112"/>
                  </a:lnTo>
                  <a:lnTo>
                    <a:pt x="8" y="106"/>
                  </a:lnTo>
                  <a:lnTo>
                    <a:pt x="2" y="103"/>
                  </a:lnTo>
                  <a:lnTo>
                    <a:pt x="2" y="99"/>
                  </a:lnTo>
                  <a:lnTo>
                    <a:pt x="10" y="99"/>
                  </a:lnTo>
                  <a:lnTo>
                    <a:pt x="10" y="99"/>
                  </a:lnTo>
                  <a:lnTo>
                    <a:pt x="11" y="94"/>
                  </a:lnTo>
                  <a:lnTo>
                    <a:pt x="6" y="90"/>
                  </a:lnTo>
                  <a:lnTo>
                    <a:pt x="10" y="86"/>
                  </a:lnTo>
                  <a:lnTo>
                    <a:pt x="15" y="88"/>
                  </a:lnTo>
                  <a:lnTo>
                    <a:pt x="15" y="88"/>
                  </a:lnTo>
                  <a:lnTo>
                    <a:pt x="19" y="84"/>
                  </a:lnTo>
                  <a:lnTo>
                    <a:pt x="15" y="79"/>
                  </a:lnTo>
                  <a:lnTo>
                    <a:pt x="19" y="75"/>
                  </a:lnTo>
                  <a:lnTo>
                    <a:pt x="24" y="79"/>
                  </a:lnTo>
                  <a:lnTo>
                    <a:pt x="24" y="79"/>
                  </a:lnTo>
                  <a:lnTo>
                    <a:pt x="28" y="75"/>
                  </a:lnTo>
                  <a:lnTo>
                    <a:pt x="26" y="70"/>
                  </a:lnTo>
                  <a:lnTo>
                    <a:pt x="30" y="68"/>
                  </a:lnTo>
                  <a:lnTo>
                    <a:pt x="33" y="73"/>
                  </a:lnTo>
                  <a:lnTo>
                    <a:pt x="33" y="73"/>
                  </a:lnTo>
                  <a:close/>
                  <a:moveTo>
                    <a:pt x="98" y="11"/>
                  </a:moveTo>
                  <a:lnTo>
                    <a:pt x="94" y="5"/>
                  </a:lnTo>
                  <a:lnTo>
                    <a:pt x="90" y="7"/>
                  </a:lnTo>
                  <a:lnTo>
                    <a:pt x="94" y="13"/>
                  </a:lnTo>
                  <a:lnTo>
                    <a:pt x="94" y="13"/>
                  </a:lnTo>
                  <a:lnTo>
                    <a:pt x="90" y="16"/>
                  </a:lnTo>
                  <a:lnTo>
                    <a:pt x="85" y="13"/>
                  </a:lnTo>
                  <a:lnTo>
                    <a:pt x="83" y="16"/>
                  </a:lnTo>
                  <a:lnTo>
                    <a:pt x="87" y="20"/>
                  </a:lnTo>
                  <a:lnTo>
                    <a:pt x="87" y="20"/>
                  </a:lnTo>
                  <a:lnTo>
                    <a:pt x="83" y="24"/>
                  </a:lnTo>
                  <a:lnTo>
                    <a:pt x="79" y="22"/>
                  </a:lnTo>
                  <a:lnTo>
                    <a:pt x="77" y="26"/>
                  </a:lnTo>
                  <a:lnTo>
                    <a:pt x="81" y="27"/>
                  </a:lnTo>
                  <a:lnTo>
                    <a:pt x="81" y="27"/>
                  </a:lnTo>
                  <a:lnTo>
                    <a:pt x="79" y="33"/>
                  </a:lnTo>
                  <a:lnTo>
                    <a:pt x="74" y="31"/>
                  </a:lnTo>
                  <a:lnTo>
                    <a:pt x="74" y="35"/>
                  </a:lnTo>
                  <a:lnTo>
                    <a:pt x="79" y="37"/>
                  </a:lnTo>
                  <a:lnTo>
                    <a:pt x="79" y="37"/>
                  </a:lnTo>
                  <a:lnTo>
                    <a:pt x="77" y="42"/>
                  </a:lnTo>
                  <a:lnTo>
                    <a:pt x="74" y="42"/>
                  </a:lnTo>
                  <a:lnTo>
                    <a:pt x="74" y="46"/>
                  </a:lnTo>
                  <a:lnTo>
                    <a:pt x="79" y="48"/>
                  </a:lnTo>
                  <a:lnTo>
                    <a:pt x="79" y="48"/>
                  </a:lnTo>
                  <a:lnTo>
                    <a:pt x="79" y="51"/>
                  </a:lnTo>
                  <a:lnTo>
                    <a:pt x="74" y="53"/>
                  </a:lnTo>
                  <a:lnTo>
                    <a:pt x="76" y="57"/>
                  </a:lnTo>
                  <a:lnTo>
                    <a:pt x="81" y="57"/>
                  </a:lnTo>
                  <a:lnTo>
                    <a:pt x="81" y="57"/>
                  </a:lnTo>
                  <a:lnTo>
                    <a:pt x="83" y="61"/>
                  </a:lnTo>
                  <a:lnTo>
                    <a:pt x="79" y="64"/>
                  </a:lnTo>
                  <a:lnTo>
                    <a:pt x="81" y="68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8" y="68"/>
                  </a:lnTo>
                  <a:lnTo>
                    <a:pt x="85" y="73"/>
                  </a:lnTo>
                  <a:lnTo>
                    <a:pt x="88" y="75"/>
                  </a:lnTo>
                  <a:lnTo>
                    <a:pt x="92" y="72"/>
                  </a:lnTo>
                  <a:lnTo>
                    <a:pt x="92" y="72"/>
                  </a:lnTo>
                  <a:lnTo>
                    <a:pt x="96" y="75"/>
                  </a:lnTo>
                  <a:lnTo>
                    <a:pt x="94" y="79"/>
                  </a:lnTo>
                  <a:lnTo>
                    <a:pt x="98" y="81"/>
                  </a:lnTo>
                  <a:lnTo>
                    <a:pt x="99" y="77"/>
                  </a:lnTo>
                  <a:lnTo>
                    <a:pt x="99" y="77"/>
                  </a:lnTo>
                  <a:lnTo>
                    <a:pt x="105" y="79"/>
                  </a:lnTo>
                  <a:lnTo>
                    <a:pt x="105" y="84"/>
                  </a:lnTo>
                  <a:lnTo>
                    <a:pt x="109" y="84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114" y="81"/>
                  </a:lnTo>
                  <a:lnTo>
                    <a:pt x="116" y="86"/>
                  </a:lnTo>
                  <a:lnTo>
                    <a:pt x="120" y="86"/>
                  </a:lnTo>
                  <a:lnTo>
                    <a:pt x="120" y="81"/>
                  </a:lnTo>
                  <a:lnTo>
                    <a:pt x="120" y="81"/>
                  </a:lnTo>
                  <a:lnTo>
                    <a:pt x="123" y="79"/>
                  </a:lnTo>
                  <a:lnTo>
                    <a:pt x="127" y="84"/>
                  </a:lnTo>
                  <a:lnTo>
                    <a:pt x="129" y="83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33" y="75"/>
                  </a:lnTo>
                  <a:lnTo>
                    <a:pt x="136" y="81"/>
                  </a:lnTo>
                  <a:lnTo>
                    <a:pt x="140" y="77"/>
                  </a:lnTo>
                  <a:lnTo>
                    <a:pt x="138" y="73"/>
                  </a:lnTo>
                  <a:lnTo>
                    <a:pt x="138" y="73"/>
                  </a:lnTo>
                  <a:lnTo>
                    <a:pt x="140" y="70"/>
                  </a:lnTo>
                  <a:lnTo>
                    <a:pt x="145" y="73"/>
                  </a:lnTo>
                  <a:lnTo>
                    <a:pt x="147" y="70"/>
                  </a:lnTo>
                  <a:lnTo>
                    <a:pt x="144" y="66"/>
                  </a:lnTo>
                  <a:lnTo>
                    <a:pt x="144" y="66"/>
                  </a:lnTo>
                  <a:lnTo>
                    <a:pt x="147" y="62"/>
                  </a:lnTo>
                  <a:lnTo>
                    <a:pt x="153" y="64"/>
                  </a:lnTo>
                  <a:lnTo>
                    <a:pt x="155" y="61"/>
                  </a:lnTo>
                  <a:lnTo>
                    <a:pt x="149" y="59"/>
                  </a:lnTo>
                  <a:lnTo>
                    <a:pt x="149" y="59"/>
                  </a:lnTo>
                  <a:lnTo>
                    <a:pt x="151" y="53"/>
                  </a:lnTo>
                  <a:lnTo>
                    <a:pt x="156" y="55"/>
                  </a:lnTo>
                  <a:lnTo>
                    <a:pt x="156" y="51"/>
                  </a:lnTo>
                  <a:lnTo>
                    <a:pt x="153" y="49"/>
                  </a:lnTo>
                  <a:lnTo>
                    <a:pt x="153" y="49"/>
                  </a:lnTo>
                  <a:lnTo>
                    <a:pt x="153" y="44"/>
                  </a:lnTo>
                  <a:lnTo>
                    <a:pt x="158" y="44"/>
                  </a:lnTo>
                  <a:lnTo>
                    <a:pt x="158" y="40"/>
                  </a:lnTo>
                  <a:lnTo>
                    <a:pt x="153" y="38"/>
                  </a:lnTo>
                  <a:lnTo>
                    <a:pt x="153" y="38"/>
                  </a:lnTo>
                  <a:lnTo>
                    <a:pt x="151" y="35"/>
                  </a:lnTo>
                  <a:lnTo>
                    <a:pt x="156" y="33"/>
                  </a:lnTo>
                  <a:lnTo>
                    <a:pt x="155" y="29"/>
                  </a:lnTo>
                  <a:lnTo>
                    <a:pt x="151" y="29"/>
                  </a:lnTo>
                  <a:lnTo>
                    <a:pt x="151" y="29"/>
                  </a:lnTo>
                  <a:lnTo>
                    <a:pt x="147" y="26"/>
                  </a:lnTo>
                  <a:lnTo>
                    <a:pt x="153" y="22"/>
                  </a:lnTo>
                  <a:lnTo>
                    <a:pt x="151" y="18"/>
                  </a:lnTo>
                  <a:lnTo>
                    <a:pt x="145" y="22"/>
                  </a:lnTo>
                  <a:lnTo>
                    <a:pt x="145" y="22"/>
                  </a:lnTo>
                  <a:lnTo>
                    <a:pt x="142" y="18"/>
                  </a:lnTo>
                  <a:lnTo>
                    <a:pt x="145" y="13"/>
                  </a:lnTo>
                  <a:lnTo>
                    <a:pt x="144" y="11"/>
                  </a:lnTo>
                  <a:lnTo>
                    <a:pt x="138" y="15"/>
                  </a:lnTo>
                  <a:lnTo>
                    <a:pt x="138" y="15"/>
                  </a:lnTo>
                  <a:lnTo>
                    <a:pt x="134" y="11"/>
                  </a:lnTo>
                  <a:lnTo>
                    <a:pt x="136" y="7"/>
                  </a:lnTo>
                  <a:lnTo>
                    <a:pt x="134" y="5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27" y="7"/>
                  </a:lnTo>
                  <a:lnTo>
                    <a:pt x="127" y="2"/>
                  </a:lnTo>
                  <a:lnTo>
                    <a:pt x="123" y="2"/>
                  </a:lnTo>
                  <a:lnTo>
                    <a:pt x="122" y="5"/>
                  </a:lnTo>
                  <a:lnTo>
                    <a:pt x="122" y="5"/>
                  </a:lnTo>
                  <a:lnTo>
                    <a:pt x="116" y="5"/>
                  </a:lnTo>
                  <a:lnTo>
                    <a:pt x="116" y="0"/>
                  </a:lnTo>
                  <a:lnTo>
                    <a:pt x="112" y="0"/>
                  </a:lnTo>
                  <a:lnTo>
                    <a:pt x="110" y="5"/>
                  </a:lnTo>
                  <a:lnTo>
                    <a:pt x="110" y="5"/>
                  </a:lnTo>
                  <a:lnTo>
                    <a:pt x="107" y="7"/>
                  </a:lnTo>
                  <a:lnTo>
                    <a:pt x="105" y="2"/>
                  </a:lnTo>
                  <a:lnTo>
                    <a:pt x="101" y="4"/>
                  </a:lnTo>
                  <a:lnTo>
                    <a:pt x="101" y="9"/>
                  </a:lnTo>
                  <a:lnTo>
                    <a:pt x="101" y="9"/>
                  </a:lnTo>
                  <a:lnTo>
                    <a:pt x="98" y="11"/>
                  </a:lnTo>
                  <a:lnTo>
                    <a:pt x="98" y="11"/>
                  </a:lnTo>
                  <a:close/>
                  <a:moveTo>
                    <a:pt x="109" y="31"/>
                  </a:moveTo>
                  <a:lnTo>
                    <a:pt x="109" y="31"/>
                  </a:lnTo>
                  <a:lnTo>
                    <a:pt x="114" y="29"/>
                  </a:lnTo>
                  <a:lnTo>
                    <a:pt x="118" y="31"/>
                  </a:lnTo>
                  <a:lnTo>
                    <a:pt x="118" y="31"/>
                  </a:lnTo>
                  <a:lnTo>
                    <a:pt x="123" y="33"/>
                  </a:lnTo>
                  <a:lnTo>
                    <a:pt x="127" y="37"/>
                  </a:lnTo>
                  <a:lnTo>
                    <a:pt x="127" y="37"/>
                  </a:lnTo>
                  <a:lnTo>
                    <a:pt x="129" y="42"/>
                  </a:lnTo>
                  <a:lnTo>
                    <a:pt x="127" y="46"/>
                  </a:lnTo>
                  <a:lnTo>
                    <a:pt x="127" y="46"/>
                  </a:lnTo>
                  <a:lnTo>
                    <a:pt x="125" y="51"/>
                  </a:lnTo>
                  <a:lnTo>
                    <a:pt x="122" y="55"/>
                  </a:lnTo>
                  <a:lnTo>
                    <a:pt x="122" y="55"/>
                  </a:lnTo>
                  <a:lnTo>
                    <a:pt x="118" y="55"/>
                  </a:lnTo>
                  <a:lnTo>
                    <a:pt x="112" y="55"/>
                  </a:lnTo>
                  <a:lnTo>
                    <a:pt x="112" y="55"/>
                  </a:lnTo>
                  <a:lnTo>
                    <a:pt x="107" y="53"/>
                  </a:lnTo>
                  <a:lnTo>
                    <a:pt x="105" y="49"/>
                  </a:lnTo>
                  <a:lnTo>
                    <a:pt x="105" y="49"/>
                  </a:lnTo>
                  <a:lnTo>
                    <a:pt x="103" y="44"/>
                  </a:lnTo>
                  <a:lnTo>
                    <a:pt x="103" y="40"/>
                  </a:lnTo>
                  <a:lnTo>
                    <a:pt x="103" y="40"/>
                  </a:lnTo>
                  <a:lnTo>
                    <a:pt x="105" y="35"/>
                  </a:lnTo>
                  <a:lnTo>
                    <a:pt x="109" y="31"/>
                  </a:lnTo>
                  <a:lnTo>
                    <a:pt x="109" y="31"/>
                  </a:lnTo>
                  <a:close/>
                  <a:moveTo>
                    <a:pt x="118" y="35"/>
                  </a:moveTo>
                  <a:lnTo>
                    <a:pt x="118" y="35"/>
                  </a:lnTo>
                  <a:lnTo>
                    <a:pt x="122" y="37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5" y="42"/>
                  </a:lnTo>
                  <a:lnTo>
                    <a:pt x="123" y="46"/>
                  </a:lnTo>
                  <a:lnTo>
                    <a:pt x="123" y="46"/>
                  </a:lnTo>
                  <a:lnTo>
                    <a:pt x="123" y="48"/>
                  </a:lnTo>
                  <a:lnTo>
                    <a:pt x="120" y="51"/>
                  </a:lnTo>
                  <a:lnTo>
                    <a:pt x="120" y="51"/>
                  </a:lnTo>
                  <a:lnTo>
                    <a:pt x="116" y="51"/>
                  </a:lnTo>
                  <a:lnTo>
                    <a:pt x="112" y="51"/>
                  </a:lnTo>
                  <a:lnTo>
                    <a:pt x="112" y="51"/>
                  </a:lnTo>
                  <a:lnTo>
                    <a:pt x="110" y="49"/>
                  </a:lnTo>
                  <a:lnTo>
                    <a:pt x="107" y="48"/>
                  </a:lnTo>
                  <a:lnTo>
                    <a:pt x="107" y="48"/>
                  </a:lnTo>
                  <a:lnTo>
                    <a:pt x="107" y="44"/>
                  </a:lnTo>
                  <a:lnTo>
                    <a:pt x="107" y="40"/>
                  </a:lnTo>
                  <a:lnTo>
                    <a:pt x="107" y="40"/>
                  </a:lnTo>
                  <a:lnTo>
                    <a:pt x="109" y="37"/>
                  </a:lnTo>
                  <a:lnTo>
                    <a:pt x="110" y="35"/>
                  </a:lnTo>
                  <a:lnTo>
                    <a:pt x="110" y="35"/>
                  </a:lnTo>
                  <a:lnTo>
                    <a:pt x="114" y="35"/>
                  </a:lnTo>
                  <a:lnTo>
                    <a:pt x="118" y="35"/>
                  </a:lnTo>
                  <a:lnTo>
                    <a:pt x="118" y="35"/>
                  </a:lnTo>
                  <a:close/>
                  <a:moveTo>
                    <a:pt x="122" y="18"/>
                  </a:moveTo>
                  <a:lnTo>
                    <a:pt x="122" y="18"/>
                  </a:lnTo>
                  <a:lnTo>
                    <a:pt x="110" y="18"/>
                  </a:lnTo>
                  <a:lnTo>
                    <a:pt x="101" y="20"/>
                  </a:lnTo>
                  <a:lnTo>
                    <a:pt x="101" y="20"/>
                  </a:lnTo>
                  <a:lnTo>
                    <a:pt x="94" y="27"/>
                  </a:lnTo>
                  <a:lnTo>
                    <a:pt x="90" y="37"/>
                  </a:lnTo>
                  <a:lnTo>
                    <a:pt x="90" y="37"/>
                  </a:lnTo>
                  <a:lnTo>
                    <a:pt x="90" y="48"/>
                  </a:lnTo>
                  <a:lnTo>
                    <a:pt x="94" y="57"/>
                  </a:lnTo>
                  <a:lnTo>
                    <a:pt x="94" y="57"/>
                  </a:lnTo>
                  <a:lnTo>
                    <a:pt x="101" y="64"/>
                  </a:lnTo>
                  <a:lnTo>
                    <a:pt x="109" y="68"/>
                  </a:lnTo>
                  <a:lnTo>
                    <a:pt x="109" y="68"/>
                  </a:lnTo>
                  <a:lnTo>
                    <a:pt x="120" y="68"/>
                  </a:lnTo>
                  <a:lnTo>
                    <a:pt x="129" y="64"/>
                  </a:lnTo>
                  <a:lnTo>
                    <a:pt x="129" y="64"/>
                  </a:lnTo>
                  <a:lnTo>
                    <a:pt x="136" y="59"/>
                  </a:lnTo>
                  <a:lnTo>
                    <a:pt x="140" y="49"/>
                  </a:lnTo>
                  <a:lnTo>
                    <a:pt x="140" y="49"/>
                  </a:lnTo>
                  <a:lnTo>
                    <a:pt x="142" y="38"/>
                  </a:lnTo>
                  <a:lnTo>
                    <a:pt x="138" y="29"/>
                  </a:lnTo>
                  <a:lnTo>
                    <a:pt x="138" y="29"/>
                  </a:lnTo>
                  <a:lnTo>
                    <a:pt x="131" y="22"/>
                  </a:lnTo>
                  <a:lnTo>
                    <a:pt x="122" y="18"/>
                  </a:lnTo>
                  <a:lnTo>
                    <a:pt x="122" y="18"/>
                  </a:lnTo>
                  <a:close/>
                  <a:moveTo>
                    <a:pt x="48" y="103"/>
                  </a:moveTo>
                  <a:lnTo>
                    <a:pt x="48" y="103"/>
                  </a:lnTo>
                  <a:lnTo>
                    <a:pt x="44" y="106"/>
                  </a:lnTo>
                  <a:lnTo>
                    <a:pt x="43" y="112"/>
                  </a:lnTo>
                  <a:lnTo>
                    <a:pt x="43" y="112"/>
                  </a:lnTo>
                  <a:lnTo>
                    <a:pt x="41" y="116"/>
                  </a:lnTo>
                  <a:lnTo>
                    <a:pt x="43" y="121"/>
                  </a:lnTo>
                  <a:lnTo>
                    <a:pt x="43" y="121"/>
                  </a:lnTo>
                  <a:lnTo>
                    <a:pt x="46" y="125"/>
                  </a:lnTo>
                  <a:lnTo>
                    <a:pt x="52" y="127"/>
                  </a:lnTo>
                  <a:lnTo>
                    <a:pt x="52" y="127"/>
                  </a:lnTo>
                  <a:lnTo>
                    <a:pt x="55" y="128"/>
                  </a:lnTo>
                  <a:lnTo>
                    <a:pt x="61" y="127"/>
                  </a:lnTo>
                  <a:lnTo>
                    <a:pt x="61" y="127"/>
                  </a:lnTo>
                  <a:lnTo>
                    <a:pt x="65" y="123"/>
                  </a:lnTo>
                  <a:lnTo>
                    <a:pt x="66" y="117"/>
                  </a:lnTo>
                  <a:lnTo>
                    <a:pt x="66" y="117"/>
                  </a:lnTo>
                  <a:lnTo>
                    <a:pt x="66" y="114"/>
                  </a:lnTo>
                  <a:lnTo>
                    <a:pt x="66" y="108"/>
                  </a:lnTo>
                  <a:lnTo>
                    <a:pt x="66" y="108"/>
                  </a:lnTo>
                  <a:lnTo>
                    <a:pt x="63" y="105"/>
                  </a:lnTo>
                  <a:lnTo>
                    <a:pt x="57" y="103"/>
                  </a:lnTo>
                  <a:lnTo>
                    <a:pt x="57" y="103"/>
                  </a:lnTo>
                  <a:lnTo>
                    <a:pt x="54" y="103"/>
                  </a:lnTo>
                  <a:lnTo>
                    <a:pt x="48" y="103"/>
                  </a:lnTo>
                  <a:lnTo>
                    <a:pt x="48" y="103"/>
                  </a:lnTo>
                  <a:close/>
                  <a:moveTo>
                    <a:pt x="57" y="106"/>
                  </a:moveTo>
                  <a:lnTo>
                    <a:pt x="57" y="106"/>
                  </a:lnTo>
                  <a:lnTo>
                    <a:pt x="54" y="106"/>
                  </a:lnTo>
                  <a:lnTo>
                    <a:pt x="50" y="106"/>
                  </a:lnTo>
                  <a:lnTo>
                    <a:pt x="50" y="106"/>
                  </a:lnTo>
                  <a:lnTo>
                    <a:pt x="46" y="110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46" y="116"/>
                  </a:lnTo>
                  <a:lnTo>
                    <a:pt x="46" y="119"/>
                  </a:lnTo>
                  <a:lnTo>
                    <a:pt x="46" y="119"/>
                  </a:lnTo>
                  <a:lnTo>
                    <a:pt x="48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5" y="123"/>
                  </a:lnTo>
                  <a:lnTo>
                    <a:pt x="59" y="123"/>
                  </a:lnTo>
                  <a:lnTo>
                    <a:pt x="59" y="123"/>
                  </a:lnTo>
                  <a:lnTo>
                    <a:pt x="61" y="121"/>
                  </a:lnTo>
                  <a:lnTo>
                    <a:pt x="63" y="117"/>
                  </a:lnTo>
                  <a:lnTo>
                    <a:pt x="63" y="117"/>
                  </a:lnTo>
                  <a:lnTo>
                    <a:pt x="63" y="114"/>
                  </a:lnTo>
                  <a:lnTo>
                    <a:pt x="63" y="110"/>
                  </a:lnTo>
                  <a:lnTo>
                    <a:pt x="63" y="110"/>
                  </a:lnTo>
                  <a:lnTo>
                    <a:pt x="59" y="108"/>
                  </a:lnTo>
                  <a:lnTo>
                    <a:pt x="57" y="106"/>
                  </a:lnTo>
                  <a:lnTo>
                    <a:pt x="57" y="106"/>
                  </a:lnTo>
                  <a:close/>
                  <a:moveTo>
                    <a:pt x="63" y="83"/>
                  </a:moveTo>
                  <a:lnTo>
                    <a:pt x="63" y="83"/>
                  </a:lnTo>
                  <a:lnTo>
                    <a:pt x="57" y="83"/>
                  </a:lnTo>
                  <a:lnTo>
                    <a:pt x="50" y="83"/>
                  </a:lnTo>
                  <a:lnTo>
                    <a:pt x="44" y="84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3" y="90"/>
                  </a:lnTo>
                  <a:lnTo>
                    <a:pt x="28" y="95"/>
                  </a:lnTo>
                  <a:lnTo>
                    <a:pt x="24" y="101"/>
                  </a:lnTo>
                  <a:lnTo>
                    <a:pt x="22" y="106"/>
                  </a:lnTo>
                  <a:lnTo>
                    <a:pt x="22" y="106"/>
                  </a:lnTo>
                  <a:lnTo>
                    <a:pt x="22" y="112"/>
                  </a:lnTo>
                  <a:lnTo>
                    <a:pt x="22" y="119"/>
                  </a:lnTo>
                  <a:lnTo>
                    <a:pt x="22" y="125"/>
                  </a:lnTo>
                  <a:lnTo>
                    <a:pt x="26" y="132"/>
                  </a:lnTo>
                  <a:lnTo>
                    <a:pt x="26" y="132"/>
                  </a:lnTo>
                  <a:lnTo>
                    <a:pt x="30" y="136"/>
                  </a:lnTo>
                  <a:lnTo>
                    <a:pt x="35" y="141"/>
                  </a:lnTo>
                  <a:lnTo>
                    <a:pt x="41" y="145"/>
                  </a:lnTo>
                  <a:lnTo>
                    <a:pt x="46" y="147"/>
                  </a:lnTo>
                  <a:lnTo>
                    <a:pt x="46" y="147"/>
                  </a:lnTo>
                  <a:lnTo>
                    <a:pt x="52" y="147"/>
                  </a:lnTo>
                  <a:lnTo>
                    <a:pt x="59" y="147"/>
                  </a:lnTo>
                  <a:lnTo>
                    <a:pt x="65" y="147"/>
                  </a:lnTo>
                  <a:lnTo>
                    <a:pt x="70" y="143"/>
                  </a:lnTo>
                  <a:lnTo>
                    <a:pt x="70" y="143"/>
                  </a:lnTo>
                  <a:lnTo>
                    <a:pt x="76" y="139"/>
                  </a:lnTo>
                  <a:lnTo>
                    <a:pt x="81" y="134"/>
                  </a:lnTo>
                  <a:lnTo>
                    <a:pt x="85" y="128"/>
                  </a:lnTo>
                  <a:lnTo>
                    <a:pt x="87" y="123"/>
                  </a:lnTo>
                  <a:lnTo>
                    <a:pt x="87" y="123"/>
                  </a:lnTo>
                  <a:lnTo>
                    <a:pt x="87" y="117"/>
                  </a:lnTo>
                  <a:lnTo>
                    <a:pt x="87" y="110"/>
                  </a:lnTo>
                  <a:lnTo>
                    <a:pt x="85" y="105"/>
                  </a:lnTo>
                  <a:lnTo>
                    <a:pt x="83" y="99"/>
                  </a:lnTo>
                  <a:lnTo>
                    <a:pt x="83" y="99"/>
                  </a:lnTo>
                  <a:lnTo>
                    <a:pt x="79" y="94"/>
                  </a:lnTo>
                  <a:lnTo>
                    <a:pt x="74" y="88"/>
                  </a:lnTo>
                  <a:lnTo>
                    <a:pt x="68" y="84"/>
                  </a:lnTo>
                  <a:lnTo>
                    <a:pt x="63" y="83"/>
                  </a:lnTo>
                  <a:lnTo>
                    <a:pt x="63" y="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57200" dist="482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AF32B81C-0E30-4613-B27A-5A02D5F8C72B}"/>
              </a:ext>
            </a:extLst>
          </p:cNvPr>
          <p:cNvGrpSpPr/>
          <p:nvPr/>
        </p:nvGrpSpPr>
        <p:grpSpPr>
          <a:xfrm>
            <a:off x="9054655" y="1242148"/>
            <a:ext cx="1481127" cy="1440000"/>
            <a:chOff x="8989664" y="1484784"/>
            <a:chExt cx="1481127" cy="1440000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FD89AF7D-ABA3-4B38-9F9F-D7D1134BD70C}"/>
                </a:ext>
              </a:extLst>
            </p:cNvPr>
            <p:cNvSpPr/>
            <p:nvPr/>
          </p:nvSpPr>
          <p:spPr bwMode="auto">
            <a:xfrm>
              <a:off x="9030791" y="1484784"/>
              <a:ext cx="1440000" cy="1440000"/>
            </a:xfrm>
            <a:prstGeom prst="ellipse">
              <a:avLst/>
            </a:prstGeom>
            <a:gradFill flip="none" rotWithShape="1"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5" name="文本框 35">
              <a:extLst>
                <a:ext uri="{FF2B5EF4-FFF2-40B4-BE49-F238E27FC236}">
                  <a16:creationId xmlns:a16="http://schemas.microsoft.com/office/drawing/2014/main" id="{B910EDBB-5E09-40E9-BC42-A4C82EAA9FAA}"/>
                </a:ext>
              </a:extLst>
            </p:cNvPr>
            <p:cNvSpPr txBox="1"/>
            <p:nvPr/>
          </p:nvSpPr>
          <p:spPr>
            <a:xfrm>
              <a:off x="8989664" y="2392651"/>
              <a:ext cx="1402505" cy="276999"/>
            </a:xfrm>
            <a:prstGeom prst="rect">
              <a:avLst/>
            </a:prstGeom>
            <a:noFill/>
            <a:ln>
              <a:noFill/>
            </a:ln>
            <a:effectLst>
              <a:outerShdw blurRad="457200" dist="482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14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</a:p>
          </p:txBody>
        </p:sp>
        <p:sp>
          <p:nvSpPr>
            <p:cNvPr id="36" name="Freeform 296">
              <a:extLst>
                <a:ext uri="{FF2B5EF4-FFF2-40B4-BE49-F238E27FC236}">
                  <a16:creationId xmlns:a16="http://schemas.microsoft.com/office/drawing/2014/main" id="{A91F2E1A-619C-4A2E-8246-302B1FD5C989}"/>
                </a:ext>
              </a:extLst>
            </p:cNvPr>
            <p:cNvSpPr/>
            <p:nvPr/>
          </p:nvSpPr>
          <p:spPr bwMode="auto">
            <a:xfrm>
              <a:off x="9568553" y="1811711"/>
              <a:ext cx="430761" cy="430761"/>
            </a:xfrm>
            <a:custGeom>
              <a:avLst/>
              <a:gdLst>
                <a:gd name="T0" fmla="*/ 24 w 165"/>
                <a:gd name="T1" fmla="*/ 31 h 165"/>
                <a:gd name="T2" fmla="*/ 40 w 165"/>
                <a:gd name="T3" fmla="*/ 37 h 165"/>
                <a:gd name="T4" fmla="*/ 48 w 165"/>
                <a:gd name="T5" fmla="*/ 53 h 165"/>
                <a:gd name="T6" fmla="*/ 123 w 165"/>
                <a:gd name="T7" fmla="*/ 72 h 165"/>
                <a:gd name="T8" fmla="*/ 110 w 165"/>
                <a:gd name="T9" fmla="*/ 35 h 165"/>
                <a:gd name="T10" fmla="*/ 105 w 165"/>
                <a:gd name="T11" fmla="*/ 37 h 165"/>
                <a:gd name="T12" fmla="*/ 97 w 165"/>
                <a:gd name="T13" fmla="*/ 35 h 165"/>
                <a:gd name="T14" fmla="*/ 88 w 165"/>
                <a:gd name="T15" fmla="*/ 26 h 165"/>
                <a:gd name="T16" fmla="*/ 86 w 165"/>
                <a:gd name="T17" fmla="*/ 19 h 165"/>
                <a:gd name="T18" fmla="*/ 92 w 165"/>
                <a:gd name="T19" fmla="*/ 6 h 165"/>
                <a:gd name="T20" fmla="*/ 105 w 165"/>
                <a:gd name="T21" fmla="*/ 0 h 165"/>
                <a:gd name="T22" fmla="*/ 112 w 165"/>
                <a:gd name="T23" fmla="*/ 2 h 165"/>
                <a:gd name="T24" fmla="*/ 121 w 165"/>
                <a:gd name="T25" fmla="*/ 11 h 165"/>
                <a:gd name="T26" fmla="*/ 123 w 165"/>
                <a:gd name="T27" fmla="*/ 19 h 165"/>
                <a:gd name="T28" fmla="*/ 119 w 165"/>
                <a:gd name="T29" fmla="*/ 30 h 165"/>
                <a:gd name="T30" fmla="*/ 138 w 165"/>
                <a:gd name="T31" fmla="*/ 59 h 165"/>
                <a:gd name="T32" fmla="*/ 143 w 165"/>
                <a:gd name="T33" fmla="*/ 57 h 165"/>
                <a:gd name="T34" fmla="*/ 160 w 165"/>
                <a:gd name="T35" fmla="*/ 64 h 165"/>
                <a:gd name="T36" fmla="*/ 165 w 165"/>
                <a:gd name="T37" fmla="*/ 79 h 165"/>
                <a:gd name="T38" fmla="*/ 163 w 165"/>
                <a:gd name="T39" fmla="*/ 88 h 165"/>
                <a:gd name="T40" fmla="*/ 152 w 165"/>
                <a:gd name="T41" fmla="*/ 101 h 165"/>
                <a:gd name="T42" fmla="*/ 143 w 165"/>
                <a:gd name="T43" fmla="*/ 103 h 165"/>
                <a:gd name="T44" fmla="*/ 130 w 165"/>
                <a:gd name="T45" fmla="*/ 97 h 165"/>
                <a:gd name="T46" fmla="*/ 121 w 165"/>
                <a:gd name="T47" fmla="*/ 85 h 165"/>
                <a:gd name="T48" fmla="*/ 46 w 165"/>
                <a:gd name="T49" fmla="*/ 66 h 165"/>
                <a:gd name="T50" fmla="*/ 37 w 165"/>
                <a:gd name="T51" fmla="*/ 74 h 165"/>
                <a:gd name="T52" fmla="*/ 50 w 165"/>
                <a:gd name="T53" fmla="*/ 110 h 165"/>
                <a:gd name="T54" fmla="*/ 53 w 165"/>
                <a:gd name="T55" fmla="*/ 108 h 165"/>
                <a:gd name="T56" fmla="*/ 64 w 165"/>
                <a:gd name="T57" fmla="*/ 112 h 165"/>
                <a:gd name="T58" fmla="*/ 79 w 165"/>
                <a:gd name="T59" fmla="*/ 127 h 165"/>
                <a:gd name="T60" fmla="*/ 81 w 165"/>
                <a:gd name="T61" fmla="*/ 138 h 165"/>
                <a:gd name="T62" fmla="*/ 81 w 165"/>
                <a:gd name="T63" fmla="*/ 143 h 165"/>
                <a:gd name="T64" fmla="*/ 73 w 165"/>
                <a:gd name="T65" fmla="*/ 156 h 165"/>
                <a:gd name="T66" fmla="*/ 59 w 165"/>
                <a:gd name="T67" fmla="*/ 164 h 165"/>
                <a:gd name="T68" fmla="*/ 53 w 165"/>
                <a:gd name="T69" fmla="*/ 165 h 165"/>
                <a:gd name="T70" fmla="*/ 42 w 165"/>
                <a:gd name="T71" fmla="*/ 164 h 165"/>
                <a:gd name="T72" fmla="*/ 28 w 165"/>
                <a:gd name="T73" fmla="*/ 149 h 165"/>
                <a:gd name="T74" fmla="*/ 26 w 165"/>
                <a:gd name="T75" fmla="*/ 138 h 165"/>
                <a:gd name="T76" fmla="*/ 26 w 165"/>
                <a:gd name="T77" fmla="*/ 131 h 165"/>
                <a:gd name="T78" fmla="*/ 33 w 165"/>
                <a:gd name="T79" fmla="*/ 118 h 165"/>
                <a:gd name="T80" fmla="*/ 26 w 165"/>
                <a:gd name="T81" fmla="*/ 77 h 165"/>
                <a:gd name="T82" fmla="*/ 24 w 165"/>
                <a:gd name="T83" fmla="*/ 77 h 165"/>
                <a:gd name="T84" fmla="*/ 15 w 165"/>
                <a:gd name="T85" fmla="*/ 75 h 165"/>
                <a:gd name="T86" fmla="*/ 2 w 165"/>
                <a:gd name="T87" fmla="*/ 63 h 165"/>
                <a:gd name="T88" fmla="*/ 0 w 165"/>
                <a:gd name="T89" fmla="*/ 53 h 165"/>
                <a:gd name="T90" fmla="*/ 7 w 165"/>
                <a:gd name="T91" fmla="*/ 37 h 165"/>
                <a:gd name="T92" fmla="*/ 24 w 165"/>
                <a:gd name="T93" fmla="*/ 3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5" h="165">
                  <a:moveTo>
                    <a:pt x="24" y="31"/>
                  </a:moveTo>
                  <a:lnTo>
                    <a:pt x="24" y="31"/>
                  </a:lnTo>
                  <a:lnTo>
                    <a:pt x="33" y="33"/>
                  </a:lnTo>
                  <a:lnTo>
                    <a:pt x="40" y="37"/>
                  </a:lnTo>
                  <a:lnTo>
                    <a:pt x="46" y="44"/>
                  </a:lnTo>
                  <a:lnTo>
                    <a:pt x="48" y="53"/>
                  </a:lnTo>
                  <a:lnTo>
                    <a:pt x="123" y="72"/>
                  </a:lnTo>
                  <a:lnTo>
                    <a:pt x="123" y="72"/>
                  </a:lnTo>
                  <a:lnTo>
                    <a:pt x="127" y="64"/>
                  </a:lnTo>
                  <a:lnTo>
                    <a:pt x="110" y="35"/>
                  </a:lnTo>
                  <a:lnTo>
                    <a:pt x="110" y="35"/>
                  </a:lnTo>
                  <a:lnTo>
                    <a:pt x="105" y="37"/>
                  </a:lnTo>
                  <a:lnTo>
                    <a:pt x="105" y="37"/>
                  </a:lnTo>
                  <a:lnTo>
                    <a:pt x="97" y="35"/>
                  </a:lnTo>
                  <a:lnTo>
                    <a:pt x="92" y="31"/>
                  </a:lnTo>
                  <a:lnTo>
                    <a:pt x="88" y="26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88" y="11"/>
                  </a:lnTo>
                  <a:lnTo>
                    <a:pt x="92" y="6"/>
                  </a:lnTo>
                  <a:lnTo>
                    <a:pt x="97" y="2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12" y="2"/>
                  </a:lnTo>
                  <a:lnTo>
                    <a:pt x="117" y="6"/>
                  </a:lnTo>
                  <a:lnTo>
                    <a:pt x="121" y="11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1" y="24"/>
                  </a:lnTo>
                  <a:lnTo>
                    <a:pt x="119" y="30"/>
                  </a:lnTo>
                  <a:lnTo>
                    <a:pt x="138" y="59"/>
                  </a:lnTo>
                  <a:lnTo>
                    <a:pt x="138" y="59"/>
                  </a:lnTo>
                  <a:lnTo>
                    <a:pt x="143" y="57"/>
                  </a:lnTo>
                  <a:lnTo>
                    <a:pt x="143" y="57"/>
                  </a:lnTo>
                  <a:lnTo>
                    <a:pt x="152" y="59"/>
                  </a:lnTo>
                  <a:lnTo>
                    <a:pt x="160" y="64"/>
                  </a:lnTo>
                  <a:lnTo>
                    <a:pt x="163" y="72"/>
                  </a:lnTo>
                  <a:lnTo>
                    <a:pt x="165" y="79"/>
                  </a:lnTo>
                  <a:lnTo>
                    <a:pt x="165" y="79"/>
                  </a:lnTo>
                  <a:lnTo>
                    <a:pt x="163" y="88"/>
                  </a:lnTo>
                  <a:lnTo>
                    <a:pt x="160" y="96"/>
                  </a:lnTo>
                  <a:lnTo>
                    <a:pt x="152" y="101"/>
                  </a:lnTo>
                  <a:lnTo>
                    <a:pt x="143" y="103"/>
                  </a:lnTo>
                  <a:lnTo>
                    <a:pt x="143" y="103"/>
                  </a:lnTo>
                  <a:lnTo>
                    <a:pt x="136" y="101"/>
                  </a:lnTo>
                  <a:lnTo>
                    <a:pt x="130" y="97"/>
                  </a:lnTo>
                  <a:lnTo>
                    <a:pt x="125" y="92"/>
                  </a:lnTo>
                  <a:lnTo>
                    <a:pt x="121" y="85"/>
                  </a:lnTo>
                  <a:lnTo>
                    <a:pt x="46" y="66"/>
                  </a:lnTo>
                  <a:lnTo>
                    <a:pt x="46" y="66"/>
                  </a:lnTo>
                  <a:lnTo>
                    <a:pt x="42" y="70"/>
                  </a:lnTo>
                  <a:lnTo>
                    <a:pt x="37" y="74"/>
                  </a:lnTo>
                  <a:lnTo>
                    <a:pt x="50" y="110"/>
                  </a:lnTo>
                  <a:lnTo>
                    <a:pt x="50" y="110"/>
                  </a:lnTo>
                  <a:lnTo>
                    <a:pt x="53" y="108"/>
                  </a:lnTo>
                  <a:lnTo>
                    <a:pt x="53" y="108"/>
                  </a:lnTo>
                  <a:lnTo>
                    <a:pt x="59" y="110"/>
                  </a:lnTo>
                  <a:lnTo>
                    <a:pt x="64" y="112"/>
                  </a:lnTo>
                  <a:lnTo>
                    <a:pt x="73" y="118"/>
                  </a:lnTo>
                  <a:lnTo>
                    <a:pt x="79" y="127"/>
                  </a:lnTo>
                  <a:lnTo>
                    <a:pt x="81" y="132"/>
                  </a:lnTo>
                  <a:lnTo>
                    <a:pt x="81" y="138"/>
                  </a:lnTo>
                  <a:lnTo>
                    <a:pt x="81" y="138"/>
                  </a:lnTo>
                  <a:lnTo>
                    <a:pt x="81" y="143"/>
                  </a:lnTo>
                  <a:lnTo>
                    <a:pt x="79" y="149"/>
                  </a:lnTo>
                  <a:lnTo>
                    <a:pt x="73" y="156"/>
                  </a:lnTo>
                  <a:lnTo>
                    <a:pt x="64" y="164"/>
                  </a:lnTo>
                  <a:lnTo>
                    <a:pt x="59" y="164"/>
                  </a:lnTo>
                  <a:lnTo>
                    <a:pt x="53" y="165"/>
                  </a:lnTo>
                  <a:lnTo>
                    <a:pt x="53" y="165"/>
                  </a:lnTo>
                  <a:lnTo>
                    <a:pt x="48" y="164"/>
                  </a:lnTo>
                  <a:lnTo>
                    <a:pt x="42" y="164"/>
                  </a:lnTo>
                  <a:lnTo>
                    <a:pt x="33" y="156"/>
                  </a:lnTo>
                  <a:lnTo>
                    <a:pt x="28" y="149"/>
                  </a:lnTo>
                  <a:lnTo>
                    <a:pt x="26" y="143"/>
                  </a:lnTo>
                  <a:lnTo>
                    <a:pt x="26" y="138"/>
                  </a:lnTo>
                  <a:lnTo>
                    <a:pt x="26" y="138"/>
                  </a:lnTo>
                  <a:lnTo>
                    <a:pt x="26" y="131"/>
                  </a:lnTo>
                  <a:lnTo>
                    <a:pt x="29" y="123"/>
                  </a:lnTo>
                  <a:lnTo>
                    <a:pt x="33" y="118"/>
                  </a:lnTo>
                  <a:lnTo>
                    <a:pt x="39" y="114"/>
                  </a:lnTo>
                  <a:lnTo>
                    <a:pt x="26" y="77"/>
                  </a:lnTo>
                  <a:lnTo>
                    <a:pt x="26" y="77"/>
                  </a:lnTo>
                  <a:lnTo>
                    <a:pt x="24" y="77"/>
                  </a:lnTo>
                  <a:lnTo>
                    <a:pt x="24" y="77"/>
                  </a:lnTo>
                  <a:lnTo>
                    <a:pt x="15" y="75"/>
                  </a:lnTo>
                  <a:lnTo>
                    <a:pt x="7" y="70"/>
                  </a:lnTo>
                  <a:lnTo>
                    <a:pt x="2" y="6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2" y="44"/>
                  </a:lnTo>
                  <a:lnTo>
                    <a:pt x="7" y="37"/>
                  </a:lnTo>
                  <a:lnTo>
                    <a:pt x="15" y="33"/>
                  </a:lnTo>
                  <a:lnTo>
                    <a:pt x="24" y="31"/>
                  </a:lnTo>
                  <a:lnTo>
                    <a:pt x="24" y="3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57200" dist="482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B205A369-5DF0-416E-B4DD-F9DE2CED6DCD}"/>
              </a:ext>
            </a:extLst>
          </p:cNvPr>
          <p:cNvGrpSpPr/>
          <p:nvPr/>
        </p:nvGrpSpPr>
        <p:grpSpPr>
          <a:xfrm>
            <a:off x="9794405" y="2646925"/>
            <a:ext cx="1440000" cy="1440000"/>
            <a:chOff x="9754210" y="2919911"/>
            <a:chExt cx="1440000" cy="1440000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C44EBE1D-A9DE-4A45-89B7-C81623A06CA4}"/>
                </a:ext>
              </a:extLst>
            </p:cNvPr>
            <p:cNvSpPr/>
            <p:nvPr/>
          </p:nvSpPr>
          <p:spPr bwMode="auto">
            <a:xfrm>
              <a:off x="9754210" y="2919911"/>
              <a:ext cx="1440000" cy="1440000"/>
            </a:xfrm>
            <a:prstGeom prst="ellipse">
              <a:avLst/>
            </a:prstGeom>
            <a:gradFill flip="none" rotWithShape="1"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2" name="文本框 36">
              <a:extLst>
                <a:ext uri="{FF2B5EF4-FFF2-40B4-BE49-F238E27FC236}">
                  <a16:creationId xmlns:a16="http://schemas.microsoft.com/office/drawing/2014/main" id="{8C718066-9FA1-4B03-B38A-3A36BBC876BB}"/>
                </a:ext>
              </a:extLst>
            </p:cNvPr>
            <p:cNvSpPr txBox="1"/>
            <p:nvPr/>
          </p:nvSpPr>
          <p:spPr>
            <a:xfrm>
              <a:off x="9783934" y="3819276"/>
              <a:ext cx="1402505" cy="276999"/>
            </a:xfrm>
            <a:prstGeom prst="rect">
              <a:avLst/>
            </a:prstGeom>
            <a:noFill/>
            <a:ln>
              <a:noFill/>
            </a:ln>
            <a:effectLst>
              <a:outerShdw blurRad="457200" dist="482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14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</a:p>
          </p:txBody>
        </p:sp>
        <p:sp>
          <p:nvSpPr>
            <p:cNvPr id="33" name="Freeform 302">
              <a:extLst>
                <a:ext uri="{FF2B5EF4-FFF2-40B4-BE49-F238E27FC236}">
                  <a16:creationId xmlns:a16="http://schemas.microsoft.com/office/drawing/2014/main" id="{4D514C52-99D7-49DD-8FF9-1523C9DBD7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15882" y="3240469"/>
              <a:ext cx="326629" cy="476935"/>
            </a:xfrm>
            <a:custGeom>
              <a:avLst/>
              <a:gdLst>
                <a:gd name="T0" fmla="*/ 57 w 113"/>
                <a:gd name="T1" fmla="*/ 0 h 165"/>
                <a:gd name="T2" fmla="*/ 79 w 113"/>
                <a:gd name="T3" fmla="*/ 4 h 165"/>
                <a:gd name="T4" fmla="*/ 97 w 113"/>
                <a:gd name="T5" fmla="*/ 17 h 165"/>
                <a:gd name="T6" fmla="*/ 102 w 113"/>
                <a:gd name="T7" fmla="*/ 24 h 165"/>
                <a:gd name="T8" fmla="*/ 112 w 113"/>
                <a:gd name="T9" fmla="*/ 44 h 165"/>
                <a:gd name="T10" fmla="*/ 113 w 113"/>
                <a:gd name="T11" fmla="*/ 55 h 165"/>
                <a:gd name="T12" fmla="*/ 108 w 113"/>
                <a:gd name="T13" fmla="*/ 77 h 165"/>
                <a:gd name="T14" fmla="*/ 97 w 113"/>
                <a:gd name="T15" fmla="*/ 96 h 165"/>
                <a:gd name="T16" fmla="*/ 58 w 113"/>
                <a:gd name="T17" fmla="*/ 165 h 165"/>
                <a:gd name="T18" fmla="*/ 16 w 113"/>
                <a:gd name="T19" fmla="*/ 96 h 165"/>
                <a:gd name="T20" fmla="*/ 9 w 113"/>
                <a:gd name="T21" fmla="*/ 86 h 165"/>
                <a:gd name="T22" fmla="*/ 1 w 113"/>
                <a:gd name="T23" fmla="*/ 68 h 165"/>
                <a:gd name="T24" fmla="*/ 0 w 113"/>
                <a:gd name="T25" fmla="*/ 55 h 165"/>
                <a:gd name="T26" fmla="*/ 5 w 113"/>
                <a:gd name="T27" fmla="*/ 33 h 165"/>
                <a:gd name="T28" fmla="*/ 16 w 113"/>
                <a:gd name="T29" fmla="*/ 17 h 165"/>
                <a:gd name="T30" fmla="*/ 25 w 113"/>
                <a:gd name="T31" fmla="*/ 9 h 165"/>
                <a:gd name="T32" fmla="*/ 46 w 113"/>
                <a:gd name="T33" fmla="*/ 0 h 165"/>
                <a:gd name="T34" fmla="*/ 57 w 113"/>
                <a:gd name="T35" fmla="*/ 0 h 165"/>
                <a:gd name="T36" fmla="*/ 80 w 113"/>
                <a:gd name="T37" fmla="*/ 33 h 165"/>
                <a:gd name="T38" fmla="*/ 69 w 113"/>
                <a:gd name="T39" fmla="*/ 26 h 165"/>
                <a:gd name="T40" fmla="*/ 57 w 113"/>
                <a:gd name="T41" fmla="*/ 22 h 165"/>
                <a:gd name="T42" fmla="*/ 49 w 113"/>
                <a:gd name="T43" fmla="*/ 24 h 165"/>
                <a:gd name="T44" fmla="*/ 38 w 113"/>
                <a:gd name="T45" fmla="*/ 28 h 165"/>
                <a:gd name="T46" fmla="*/ 33 w 113"/>
                <a:gd name="T47" fmla="*/ 33 h 165"/>
                <a:gd name="T48" fmla="*/ 25 w 113"/>
                <a:gd name="T49" fmla="*/ 42 h 165"/>
                <a:gd name="T50" fmla="*/ 23 w 113"/>
                <a:gd name="T51" fmla="*/ 55 h 165"/>
                <a:gd name="T52" fmla="*/ 23 w 113"/>
                <a:gd name="T53" fmla="*/ 63 h 165"/>
                <a:gd name="T54" fmla="*/ 29 w 113"/>
                <a:gd name="T55" fmla="*/ 75 h 165"/>
                <a:gd name="T56" fmla="*/ 33 w 113"/>
                <a:gd name="T57" fmla="*/ 79 h 165"/>
                <a:gd name="T58" fmla="*/ 44 w 113"/>
                <a:gd name="T59" fmla="*/ 86 h 165"/>
                <a:gd name="T60" fmla="*/ 57 w 113"/>
                <a:gd name="T61" fmla="*/ 90 h 165"/>
                <a:gd name="T62" fmla="*/ 64 w 113"/>
                <a:gd name="T63" fmla="*/ 88 h 165"/>
                <a:gd name="T64" fmla="*/ 75 w 113"/>
                <a:gd name="T65" fmla="*/ 85 h 165"/>
                <a:gd name="T66" fmla="*/ 80 w 113"/>
                <a:gd name="T67" fmla="*/ 79 h 165"/>
                <a:gd name="T68" fmla="*/ 88 w 113"/>
                <a:gd name="T69" fmla="*/ 70 h 165"/>
                <a:gd name="T70" fmla="*/ 90 w 113"/>
                <a:gd name="T71" fmla="*/ 55 h 165"/>
                <a:gd name="T72" fmla="*/ 90 w 113"/>
                <a:gd name="T73" fmla="*/ 50 h 165"/>
                <a:gd name="T74" fmla="*/ 84 w 113"/>
                <a:gd name="T75" fmla="*/ 37 h 165"/>
                <a:gd name="T76" fmla="*/ 80 w 113"/>
                <a:gd name="T77" fmla="*/ 33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3" h="165">
                  <a:moveTo>
                    <a:pt x="57" y="0"/>
                  </a:moveTo>
                  <a:lnTo>
                    <a:pt x="57" y="0"/>
                  </a:lnTo>
                  <a:lnTo>
                    <a:pt x="68" y="0"/>
                  </a:lnTo>
                  <a:lnTo>
                    <a:pt x="79" y="4"/>
                  </a:lnTo>
                  <a:lnTo>
                    <a:pt x="88" y="9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102" y="24"/>
                  </a:lnTo>
                  <a:lnTo>
                    <a:pt x="108" y="33"/>
                  </a:lnTo>
                  <a:lnTo>
                    <a:pt x="112" y="44"/>
                  </a:lnTo>
                  <a:lnTo>
                    <a:pt x="113" y="55"/>
                  </a:lnTo>
                  <a:lnTo>
                    <a:pt x="113" y="55"/>
                  </a:lnTo>
                  <a:lnTo>
                    <a:pt x="112" y="68"/>
                  </a:lnTo>
                  <a:lnTo>
                    <a:pt x="108" y="77"/>
                  </a:lnTo>
                  <a:lnTo>
                    <a:pt x="102" y="88"/>
                  </a:lnTo>
                  <a:lnTo>
                    <a:pt x="97" y="96"/>
                  </a:lnTo>
                  <a:lnTo>
                    <a:pt x="58" y="165"/>
                  </a:lnTo>
                  <a:lnTo>
                    <a:pt x="58" y="165"/>
                  </a:lnTo>
                  <a:lnTo>
                    <a:pt x="42" y="138"/>
                  </a:lnTo>
                  <a:lnTo>
                    <a:pt x="16" y="96"/>
                  </a:lnTo>
                  <a:lnTo>
                    <a:pt x="16" y="96"/>
                  </a:lnTo>
                  <a:lnTo>
                    <a:pt x="9" y="86"/>
                  </a:lnTo>
                  <a:lnTo>
                    <a:pt x="3" y="77"/>
                  </a:lnTo>
                  <a:lnTo>
                    <a:pt x="1" y="68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1" y="44"/>
                  </a:lnTo>
                  <a:lnTo>
                    <a:pt x="5" y="33"/>
                  </a:lnTo>
                  <a:lnTo>
                    <a:pt x="9" y="24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25" y="9"/>
                  </a:lnTo>
                  <a:lnTo>
                    <a:pt x="35" y="4"/>
                  </a:lnTo>
                  <a:lnTo>
                    <a:pt x="46" y="0"/>
                  </a:lnTo>
                  <a:lnTo>
                    <a:pt x="57" y="0"/>
                  </a:lnTo>
                  <a:lnTo>
                    <a:pt x="57" y="0"/>
                  </a:lnTo>
                  <a:close/>
                  <a:moveTo>
                    <a:pt x="80" y="33"/>
                  </a:moveTo>
                  <a:lnTo>
                    <a:pt x="80" y="33"/>
                  </a:lnTo>
                  <a:lnTo>
                    <a:pt x="75" y="28"/>
                  </a:lnTo>
                  <a:lnTo>
                    <a:pt x="69" y="26"/>
                  </a:lnTo>
                  <a:lnTo>
                    <a:pt x="64" y="24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49" y="24"/>
                  </a:lnTo>
                  <a:lnTo>
                    <a:pt x="44" y="26"/>
                  </a:lnTo>
                  <a:lnTo>
                    <a:pt x="38" y="28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29" y="37"/>
                  </a:lnTo>
                  <a:lnTo>
                    <a:pt x="25" y="42"/>
                  </a:lnTo>
                  <a:lnTo>
                    <a:pt x="23" y="50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3" y="63"/>
                  </a:lnTo>
                  <a:lnTo>
                    <a:pt x="25" y="70"/>
                  </a:lnTo>
                  <a:lnTo>
                    <a:pt x="29" y="75"/>
                  </a:lnTo>
                  <a:lnTo>
                    <a:pt x="33" y="79"/>
                  </a:lnTo>
                  <a:lnTo>
                    <a:pt x="33" y="79"/>
                  </a:lnTo>
                  <a:lnTo>
                    <a:pt x="38" y="85"/>
                  </a:lnTo>
                  <a:lnTo>
                    <a:pt x="44" y="86"/>
                  </a:lnTo>
                  <a:lnTo>
                    <a:pt x="49" y="88"/>
                  </a:lnTo>
                  <a:lnTo>
                    <a:pt x="57" y="90"/>
                  </a:lnTo>
                  <a:lnTo>
                    <a:pt x="57" y="90"/>
                  </a:lnTo>
                  <a:lnTo>
                    <a:pt x="64" y="88"/>
                  </a:lnTo>
                  <a:lnTo>
                    <a:pt x="69" y="86"/>
                  </a:lnTo>
                  <a:lnTo>
                    <a:pt x="75" y="85"/>
                  </a:lnTo>
                  <a:lnTo>
                    <a:pt x="80" y="79"/>
                  </a:lnTo>
                  <a:lnTo>
                    <a:pt x="80" y="79"/>
                  </a:lnTo>
                  <a:lnTo>
                    <a:pt x="84" y="75"/>
                  </a:lnTo>
                  <a:lnTo>
                    <a:pt x="88" y="70"/>
                  </a:lnTo>
                  <a:lnTo>
                    <a:pt x="90" y="63"/>
                  </a:lnTo>
                  <a:lnTo>
                    <a:pt x="90" y="55"/>
                  </a:lnTo>
                  <a:lnTo>
                    <a:pt x="90" y="55"/>
                  </a:lnTo>
                  <a:lnTo>
                    <a:pt x="90" y="50"/>
                  </a:lnTo>
                  <a:lnTo>
                    <a:pt x="88" y="42"/>
                  </a:lnTo>
                  <a:lnTo>
                    <a:pt x="84" y="37"/>
                  </a:lnTo>
                  <a:lnTo>
                    <a:pt x="80" y="33"/>
                  </a:lnTo>
                  <a:lnTo>
                    <a:pt x="80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57200" dist="482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FC70A51-E17F-49C6-A05C-E6BDC0E34329}"/>
              </a:ext>
            </a:extLst>
          </p:cNvPr>
          <p:cNvGrpSpPr/>
          <p:nvPr/>
        </p:nvGrpSpPr>
        <p:grpSpPr>
          <a:xfrm>
            <a:off x="8231811" y="2715869"/>
            <a:ext cx="1472337" cy="1440000"/>
            <a:chOff x="8166820" y="2958505"/>
            <a:chExt cx="1472337" cy="1440000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A9B99090-ADCF-4CEB-A3C1-1DED65B1AAFC}"/>
                </a:ext>
              </a:extLst>
            </p:cNvPr>
            <p:cNvSpPr/>
            <p:nvPr/>
          </p:nvSpPr>
          <p:spPr bwMode="auto">
            <a:xfrm>
              <a:off x="8166820" y="2958505"/>
              <a:ext cx="1440000" cy="1440000"/>
            </a:xfrm>
            <a:prstGeom prst="ellipse">
              <a:avLst/>
            </a:prstGeom>
            <a:gradFill flip="none" rotWithShape="1"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9" name="文本框 37">
              <a:extLst>
                <a:ext uri="{FF2B5EF4-FFF2-40B4-BE49-F238E27FC236}">
                  <a16:creationId xmlns:a16="http://schemas.microsoft.com/office/drawing/2014/main" id="{70A390B5-F830-4967-AD4B-0332DA5FBFFB}"/>
                </a:ext>
              </a:extLst>
            </p:cNvPr>
            <p:cNvSpPr txBox="1"/>
            <p:nvPr/>
          </p:nvSpPr>
          <p:spPr>
            <a:xfrm>
              <a:off x="8236652" y="3835869"/>
              <a:ext cx="1402505" cy="276999"/>
            </a:xfrm>
            <a:prstGeom prst="rect">
              <a:avLst/>
            </a:prstGeom>
            <a:noFill/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14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</a:p>
          </p:txBody>
        </p:sp>
        <p:sp>
          <p:nvSpPr>
            <p:cNvPr id="30" name="Freeform 359">
              <a:extLst>
                <a:ext uri="{FF2B5EF4-FFF2-40B4-BE49-F238E27FC236}">
                  <a16:creationId xmlns:a16="http://schemas.microsoft.com/office/drawing/2014/main" id="{55FC4129-A01C-4EB9-BAD6-01961B1065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65619" y="3240470"/>
              <a:ext cx="443446" cy="529078"/>
            </a:xfrm>
            <a:custGeom>
              <a:avLst/>
              <a:gdLst>
                <a:gd name="T0" fmla="*/ 62 w 145"/>
                <a:gd name="T1" fmla="*/ 94 h 173"/>
                <a:gd name="T2" fmla="*/ 73 w 145"/>
                <a:gd name="T3" fmla="*/ 98 h 173"/>
                <a:gd name="T4" fmla="*/ 73 w 145"/>
                <a:gd name="T5" fmla="*/ 107 h 173"/>
                <a:gd name="T6" fmla="*/ 64 w 145"/>
                <a:gd name="T7" fmla="*/ 112 h 173"/>
                <a:gd name="T8" fmla="*/ 44 w 145"/>
                <a:gd name="T9" fmla="*/ 112 h 173"/>
                <a:gd name="T10" fmla="*/ 33 w 145"/>
                <a:gd name="T11" fmla="*/ 109 h 173"/>
                <a:gd name="T12" fmla="*/ 27 w 145"/>
                <a:gd name="T13" fmla="*/ 101 h 173"/>
                <a:gd name="T14" fmla="*/ 45 w 145"/>
                <a:gd name="T15" fmla="*/ 54 h 173"/>
                <a:gd name="T16" fmla="*/ 51 w 145"/>
                <a:gd name="T17" fmla="*/ 46 h 173"/>
                <a:gd name="T18" fmla="*/ 58 w 145"/>
                <a:gd name="T19" fmla="*/ 44 h 173"/>
                <a:gd name="T20" fmla="*/ 64 w 145"/>
                <a:gd name="T21" fmla="*/ 46 h 173"/>
                <a:gd name="T22" fmla="*/ 68 w 145"/>
                <a:gd name="T23" fmla="*/ 54 h 173"/>
                <a:gd name="T24" fmla="*/ 53 w 145"/>
                <a:gd name="T25" fmla="*/ 94 h 173"/>
                <a:gd name="T26" fmla="*/ 101 w 145"/>
                <a:gd name="T27" fmla="*/ 173 h 173"/>
                <a:gd name="T28" fmla="*/ 141 w 145"/>
                <a:gd name="T29" fmla="*/ 151 h 173"/>
                <a:gd name="T30" fmla="*/ 113 w 145"/>
                <a:gd name="T31" fmla="*/ 77 h 173"/>
                <a:gd name="T32" fmla="*/ 115 w 145"/>
                <a:gd name="T33" fmla="*/ 96 h 173"/>
                <a:gd name="T34" fmla="*/ 119 w 145"/>
                <a:gd name="T35" fmla="*/ 90 h 173"/>
                <a:gd name="T36" fmla="*/ 126 w 145"/>
                <a:gd name="T37" fmla="*/ 101 h 173"/>
                <a:gd name="T38" fmla="*/ 130 w 145"/>
                <a:gd name="T39" fmla="*/ 98 h 173"/>
                <a:gd name="T40" fmla="*/ 135 w 145"/>
                <a:gd name="T41" fmla="*/ 99 h 173"/>
                <a:gd name="T42" fmla="*/ 141 w 145"/>
                <a:gd name="T43" fmla="*/ 109 h 173"/>
                <a:gd name="T44" fmla="*/ 132 w 145"/>
                <a:gd name="T45" fmla="*/ 149 h 173"/>
                <a:gd name="T46" fmla="*/ 102 w 145"/>
                <a:gd name="T47" fmla="*/ 153 h 173"/>
                <a:gd name="T48" fmla="*/ 91 w 145"/>
                <a:gd name="T49" fmla="*/ 116 h 173"/>
                <a:gd name="T50" fmla="*/ 99 w 145"/>
                <a:gd name="T51" fmla="*/ 107 h 173"/>
                <a:gd name="T52" fmla="*/ 101 w 145"/>
                <a:gd name="T53" fmla="*/ 83 h 173"/>
                <a:gd name="T54" fmla="*/ 104 w 145"/>
                <a:gd name="T55" fmla="*/ 61 h 173"/>
                <a:gd name="T56" fmla="*/ 73 w 145"/>
                <a:gd name="T57" fmla="*/ 0 h 173"/>
                <a:gd name="T58" fmla="*/ 44 w 145"/>
                <a:gd name="T59" fmla="*/ 6 h 173"/>
                <a:gd name="T60" fmla="*/ 12 w 145"/>
                <a:gd name="T61" fmla="*/ 32 h 173"/>
                <a:gd name="T62" fmla="*/ 0 w 145"/>
                <a:gd name="T63" fmla="*/ 72 h 173"/>
                <a:gd name="T64" fmla="*/ 7 w 145"/>
                <a:gd name="T65" fmla="*/ 99 h 173"/>
                <a:gd name="T66" fmla="*/ 33 w 145"/>
                <a:gd name="T67" fmla="*/ 133 h 173"/>
                <a:gd name="T68" fmla="*/ 73 w 145"/>
                <a:gd name="T69" fmla="*/ 144 h 173"/>
                <a:gd name="T70" fmla="*/ 88 w 145"/>
                <a:gd name="T71" fmla="*/ 144 h 173"/>
                <a:gd name="T72" fmla="*/ 80 w 145"/>
                <a:gd name="T73" fmla="*/ 99 h 173"/>
                <a:gd name="T74" fmla="*/ 91 w 145"/>
                <a:gd name="T75" fmla="*/ 85 h 173"/>
                <a:gd name="T76" fmla="*/ 95 w 145"/>
                <a:gd name="T77" fmla="*/ 52 h 173"/>
                <a:gd name="T78" fmla="*/ 112 w 145"/>
                <a:gd name="T79" fmla="*/ 52 h 173"/>
                <a:gd name="T80" fmla="*/ 121 w 145"/>
                <a:gd name="T81" fmla="*/ 59 h 173"/>
                <a:gd name="T82" fmla="*/ 123 w 145"/>
                <a:gd name="T83" fmla="*/ 81 h 173"/>
                <a:gd name="T84" fmla="*/ 134 w 145"/>
                <a:gd name="T85" fmla="*/ 88 h 173"/>
                <a:gd name="T86" fmla="*/ 143 w 145"/>
                <a:gd name="T87" fmla="*/ 92 h 173"/>
                <a:gd name="T88" fmla="*/ 145 w 145"/>
                <a:gd name="T89" fmla="*/ 72 h 173"/>
                <a:gd name="T90" fmla="*/ 139 w 145"/>
                <a:gd name="T91" fmla="*/ 44 h 173"/>
                <a:gd name="T92" fmla="*/ 113 w 145"/>
                <a:gd name="T93" fmla="*/ 11 h 173"/>
                <a:gd name="T94" fmla="*/ 73 w 145"/>
                <a:gd name="T95" fmla="*/ 0 h 173"/>
                <a:gd name="T96" fmla="*/ 64 w 145"/>
                <a:gd name="T97" fmla="*/ 15 h 173"/>
                <a:gd name="T98" fmla="*/ 73 w 145"/>
                <a:gd name="T99" fmla="*/ 19 h 173"/>
                <a:gd name="T100" fmla="*/ 77 w 145"/>
                <a:gd name="T101" fmla="*/ 28 h 173"/>
                <a:gd name="T102" fmla="*/ 73 w 145"/>
                <a:gd name="T103" fmla="*/ 37 h 173"/>
                <a:gd name="T104" fmla="*/ 64 w 145"/>
                <a:gd name="T105" fmla="*/ 41 h 173"/>
                <a:gd name="T106" fmla="*/ 55 w 145"/>
                <a:gd name="T107" fmla="*/ 37 h 173"/>
                <a:gd name="T108" fmla="*/ 51 w 145"/>
                <a:gd name="T109" fmla="*/ 28 h 173"/>
                <a:gd name="T110" fmla="*/ 55 w 145"/>
                <a:gd name="T111" fmla="*/ 19 h 173"/>
                <a:gd name="T112" fmla="*/ 64 w 145"/>
                <a:gd name="T113" fmla="*/ 1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5" h="173">
                  <a:moveTo>
                    <a:pt x="53" y="94"/>
                  </a:moveTo>
                  <a:lnTo>
                    <a:pt x="62" y="94"/>
                  </a:lnTo>
                  <a:lnTo>
                    <a:pt x="62" y="94"/>
                  </a:lnTo>
                  <a:lnTo>
                    <a:pt x="68" y="94"/>
                  </a:lnTo>
                  <a:lnTo>
                    <a:pt x="71" y="96"/>
                  </a:lnTo>
                  <a:lnTo>
                    <a:pt x="73" y="98"/>
                  </a:lnTo>
                  <a:lnTo>
                    <a:pt x="73" y="101"/>
                  </a:lnTo>
                  <a:lnTo>
                    <a:pt x="73" y="101"/>
                  </a:lnTo>
                  <a:lnTo>
                    <a:pt x="73" y="107"/>
                  </a:lnTo>
                  <a:lnTo>
                    <a:pt x="69" y="110"/>
                  </a:lnTo>
                  <a:lnTo>
                    <a:pt x="69" y="110"/>
                  </a:lnTo>
                  <a:lnTo>
                    <a:pt x="64" y="112"/>
                  </a:lnTo>
                  <a:lnTo>
                    <a:pt x="58" y="112"/>
                  </a:lnTo>
                  <a:lnTo>
                    <a:pt x="44" y="112"/>
                  </a:lnTo>
                  <a:lnTo>
                    <a:pt x="44" y="112"/>
                  </a:lnTo>
                  <a:lnTo>
                    <a:pt x="36" y="112"/>
                  </a:lnTo>
                  <a:lnTo>
                    <a:pt x="33" y="109"/>
                  </a:lnTo>
                  <a:lnTo>
                    <a:pt x="33" y="109"/>
                  </a:lnTo>
                  <a:lnTo>
                    <a:pt x="29" y="105"/>
                  </a:lnTo>
                  <a:lnTo>
                    <a:pt x="27" y="101"/>
                  </a:lnTo>
                  <a:lnTo>
                    <a:pt x="27" y="101"/>
                  </a:lnTo>
                  <a:lnTo>
                    <a:pt x="29" y="94"/>
                  </a:lnTo>
                  <a:lnTo>
                    <a:pt x="44" y="57"/>
                  </a:lnTo>
                  <a:lnTo>
                    <a:pt x="45" y="54"/>
                  </a:lnTo>
                  <a:lnTo>
                    <a:pt x="45" y="54"/>
                  </a:lnTo>
                  <a:lnTo>
                    <a:pt x="47" y="50"/>
                  </a:lnTo>
                  <a:lnTo>
                    <a:pt x="51" y="46"/>
                  </a:lnTo>
                  <a:lnTo>
                    <a:pt x="55" y="44"/>
                  </a:lnTo>
                  <a:lnTo>
                    <a:pt x="58" y="44"/>
                  </a:lnTo>
                  <a:lnTo>
                    <a:pt x="58" y="44"/>
                  </a:lnTo>
                  <a:lnTo>
                    <a:pt x="62" y="44"/>
                  </a:lnTo>
                  <a:lnTo>
                    <a:pt x="64" y="46"/>
                  </a:lnTo>
                  <a:lnTo>
                    <a:pt x="64" y="46"/>
                  </a:lnTo>
                  <a:lnTo>
                    <a:pt x="68" y="50"/>
                  </a:lnTo>
                  <a:lnTo>
                    <a:pt x="68" y="54"/>
                  </a:lnTo>
                  <a:lnTo>
                    <a:pt x="68" y="54"/>
                  </a:lnTo>
                  <a:lnTo>
                    <a:pt x="66" y="61"/>
                  </a:lnTo>
                  <a:lnTo>
                    <a:pt x="53" y="94"/>
                  </a:lnTo>
                  <a:lnTo>
                    <a:pt x="53" y="94"/>
                  </a:lnTo>
                  <a:close/>
                  <a:moveTo>
                    <a:pt x="141" y="151"/>
                  </a:moveTo>
                  <a:lnTo>
                    <a:pt x="97" y="160"/>
                  </a:lnTo>
                  <a:lnTo>
                    <a:pt x="101" y="173"/>
                  </a:lnTo>
                  <a:lnTo>
                    <a:pt x="143" y="164"/>
                  </a:lnTo>
                  <a:lnTo>
                    <a:pt x="141" y="151"/>
                  </a:lnTo>
                  <a:lnTo>
                    <a:pt x="141" y="151"/>
                  </a:lnTo>
                  <a:close/>
                  <a:moveTo>
                    <a:pt x="112" y="61"/>
                  </a:moveTo>
                  <a:lnTo>
                    <a:pt x="112" y="61"/>
                  </a:lnTo>
                  <a:lnTo>
                    <a:pt x="113" y="77"/>
                  </a:lnTo>
                  <a:lnTo>
                    <a:pt x="113" y="96"/>
                  </a:lnTo>
                  <a:lnTo>
                    <a:pt x="113" y="96"/>
                  </a:lnTo>
                  <a:lnTo>
                    <a:pt x="115" y="96"/>
                  </a:lnTo>
                  <a:lnTo>
                    <a:pt x="115" y="96"/>
                  </a:lnTo>
                  <a:lnTo>
                    <a:pt x="119" y="90"/>
                  </a:lnTo>
                  <a:lnTo>
                    <a:pt x="119" y="90"/>
                  </a:lnTo>
                  <a:lnTo>
                    <a:pt x="124" y="92"/>
                  </a:lnTo>
                  <a:lnTo>
                    <a:pt x="124" y="92"/>
                  </a:lnTo>
                  <a:lnTo>
                    <a:pt x="126" y="101"/>
                  </a:lnTo>
                  <a:lnTo>
                    <a:pt x="126" y="101"/>
                  </a:lnTo>
                  <a:lnTo>
                    <a:pt x="126" y="101"/>
                  </a:lnTo>
                  <a:lnTo>
                    <a:pt x="130" y="98"/>
                  </a:lnTo>
                  <a:lnTo>
                    <a:pt x="130" y="98"/>
                  </a:lnTo>
                  <a:lnTo>
                    <a:pt x="135" y="99"/>
                  </a:lnTo>
                  <a:lnTo>
                    <a:pt x="135" y="99"/>
                  </a:lnTo>
                  <a:lnTo>
                    <a:pt x="135" y="107"/>
                  </a:lnTo>
                  <a:lnTo>
                    <a:pt x="135" y="107"/>
                  </a:lnTo>
                  <a:lnTo>
                    <a:pt x="141" y="109"/>
                  </a:lnTo>
                  <a:lnTo>
                    <a:pt x="141" y="109"/>
                  </a:lnTo>
                  <a:lnTo>
                    <a:pt x="137" y="133"/>
                  </a:lnTo>
                  <a:lnTo>
                    <a:pt x="132" y="149"/>
                  </a:lnTo>
                  <a:lnTo>
                    <a:pt x="132" y="149"/>
                  </a:lnTo>
                  <a:lnTo>
                    <a:pt x="102" y="153"/>
                  </a:lnTo>
                  <a:lnTo>
                    <a:pt x="102" y="153"/>
                  </a:lnTo>
                  <a:lnTo>
                    <a:pt x="97" y="144"/>
                  </a:lnTo>
                  <a:lnTo>
                    <a:pt x="93" y="131"/>
                  </a:lnTo>
                  <a:lnTo>
                    <a:pt x="91" y="116"/>
                  </a:lnTo>
                  <a:lnTo>
                    <a:pt x="90" y="99"/>
                  </a:lnTo>
                  <a:lnTo>
                    <a:pt x="97" y="90"/>
                  </a:lnTo>
                  <a:lnTo>
                    <a:pt x="99" y="107"/>
                  </a:lnTo>
                  <a:lnTo>
                    <a:pt x="101" y="105"/>
                  </a:lnTo>
                  <a:lnTo>
                    <a:pt x="101" y="105"/>
                  </a:lnTo>
                  <a:lnTo>
                    <a:pt x="101" y="83"/>
                  </a:lnTo>
                  <a:lnTo>
                    <a:pt x="101" y="72"/>
                  </a:lnTo>
                  <a:lnTo>
                    <a:pt x="104" y="61"/>
                  </a:lnTo>
                  <a:lnTo>
                    <a:pt x="104" y="61"/>
                  </a:lnTo>
                  <a:lnTo>
                    <a:pt x="112" y="61"/>
                  </a:lnTo>
                  <a:lnTo>
                    <a:pt x="112" y="61"/>
                  </a:lnTo>
                  <a:close/>
                  <a:moveTo>
                    <a:pt x="73" y="0"/>
                  </a:moveTo>
                  <a:lnTo>
                    <a:pt x="73" y="0"/>
                  </a:lnTo>
                  <a:lnTo>
                    <a:pt x="58" y="0"/>
                  </a:lnTo>
                  <a:lnTo>
                    <a:pt x="44" y="6"/>
                  </a:lnTo>
                  <a:lnTo>
                    <a:pt x="33" y="11"/>
                  </a:lnTo>
                  <a:lnTo>
                    <a:pt x="22" y="21"/>
                  </a:lnTo>
                  <a:lnTo>
                    <a:pt x="12" y="32"/>
                  </a:lnTo>
                  <a:lnTo>
                    <a:pt x="7" y="44"/>
                  </a:lnTo>
                  <a:lnTo>
                    <a:pt x="1" y="57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1" y="87"/>
                  </a:lnTo>
                  <a:lnTo>
                    <a:pt x="7" y="99"/>
                  </a:lnTo>
                  <a:lnTo>
                    <a:pt x="12" y="112"/>
                  </a:lnTo>
                  <a:lnTo>
                    <a:pt x="22" y="123"/>
                  </a:lnTo>
                  <a:lnTo>
                    <a:pt x="33" y="133"/>
                  </a:lnTo>
                  <a:lnTo>
                    <a:pt x="44" y="138"/>
                  </a:lnTo>
                  <a:lnTo>
                    <a:pt x="58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88" y="144"/>
                  </a:lnTo>
                  <a:lnTo>
                    <a:pt x="88" y="144"/>
                  </a:lnTo>
                  <a:lnTo>
                    <a:pt x="84" y="133"/>
                  </a:lnTo>
                  <a:lnTo>
                    <a:pt x="82" y="120"/>
                  </a:lnTo>
                  <a:lnTo>
                    <a:pt x="80" y="99"/>
                  </a:lnTo>
                  <a:lnTo>
                    <a:pt x="80" y="94"/>
                  </a:lnTo>
                  <a:lnTo>
                    <a:pt x="91" y="85"/>
                  </a:lnTo>
                  <a:lnTo>
                    <a:pt x="91" y="85"/>
                  </a:lnTo>
                  <a:lnTo>
                    <a:pt x="91" y="72"/>
                  </a:lnTo>
                  <a:lnTo>
                    <a:pt x="95" y="59"/>
                  </a:lnTo>
                  <a:lnTo>
                    <a:pt x="95" y="52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12" y="52"/>
                  </a:lnTo>
                  <a:lnTo>
                    <a:pt x="119" y="52"/>
                  </a:lnTo>
                  <a:lnTo>
                    <a:pt x="121" y="59"/>
                  </a:lnTo>
                  <a:lnTo>
                    <a:pt x="121" y="59"/>
                  </a:lnTo>
                  <a:lnTo>
                    <a:pt x="123" y="70"/>
                  </a:lnTo>
                  <a:lnTo>
                    <a:pt x="123" y="81"/>
                  </a:lnTo>
                  <a:lnTo>
                    <a:pt x="123" y="81"/>
                  </a:lnTo>
                  <a:lnTo>
                    <a:pt x="126" y="83"/>
                  </a:lnTo>
                  <a:lnTo>
                    <a:pt x="134" y="85"/>
                  </a:lnTo>
                  <a:lnTo>
                    <a:pt x="134" y="88"/>
                  </a:lnTo>
                  <a:lnTo>
                    <a:pt x="134" y="88"/>
                  </a:lnTo>
                  <a:lnTo>
                    <a:pt x="137" y="90"/>
                  </a:lnTo>
                  <a:lnTo>
                    <a:pt x="143" y="92"/>
                  </a:lnTo>
                  <a:lnTo>
                    <a:pt x="143" y="92"/>
                  </a:lnTo>
                  <a:lnTo>
                    <a:pt x="145" y="81"/>
                  </a:lnTo>
                  <a:lnTo>
                    <a:pt x="145" y="72"/>
                  </a:lnTo>
                  <a:lnTo>
                    <a:pt x="145" y="72"/>
                  </a:lnTo>
                  <a:lnTo>
                    <a:pt x="143" y="57"/>
                  </a:lnTo>
                  <a:lnTo>
                    <a:pt x="139" y="44"/>
                  </a:lnTo>
                  <a:lnTo>
                    <a:pt x="132" y="32"/>
                  </a:lnTo>
                  <a:lnTo>
                    <a:pt x="124" y="21"/>
                  </a:lnTo>
                  <a:lnTo>
                    <a:pt x="113" y="11"/>
                  </a:lnTo>
                  <a:lnTo>
                    <a:pt x="101" y="6"/>
                  </a:lnTo>
                  <a:lnTo>
                    <a:pt x="88" y="0"/>
                  </a:lnTo>
                  <a:lnTo>
                    <a:pt x="73" y="0"/>
                  </a:lnTo>
                  <a:lnTo>
                    <a:pt x="73" y="0"/>
                  </a:lnTo>
                  <a:close/>
                  <a:moveTo>
                    <a:pt x="64" y="15"/>
                  </a:moveTo>
                  <a:lnTo>
                    <a:pt x="64" y="15"/>
                  </a:lnTo>
                  <a:lnTo>
                    <a:pt x="69" y="17"/>
                  </a:lnTo>
                  <a:lnTo>
                    <a:pt x="73" y="19"/>
                  </a:lnTo>
                  <a:lnTo>
                    <a:pt x="73" y="19"/>
                  </a:lnTo>
                  <a:lnTo>
                    <a:pt x="75" y="24"/>
                  </a:lnTo>
                  <a:lnTo>
                    <a:pt x="77" y="28"/>
                  </a:lnTo>
                  <a:lnTo>
                    <a:pt x="77" y="28"/>
                  </a:lnTo>
                  <a:lnTo>
                    <a:pt x="75" y="33"/>
                  </a:lnTo>
                  <a:lnTo>
                    <a:pt x="73" y="37"/>
                  </a:lnTo>
                  <a:lnTo>
                    <a:pt x="73" y="37"/>
                  </a:lnTo>
                  <a:lnTo>
                    <a:pt x="69" y="39"/>
                  </a:lnTo>
                  <a:lnTo>
                    <a:pt x="64" y="41"/>
                  </a:lnTo>
                  <a:lnTo>
                    <a:pt x="64" y="41"/>
                  </a:lnTo>
                  <a:lnTo>
                    <a:pt x="58" y="39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3" y="33"/>
                  </a:lnTo>
                  <a:lnTo>
                    <a:pt x="51" y="28"/>
                  </a:lnTo>
                  <a:lnTo>
                    <a:pt x="51" y="28"/>
                  </a:lnTo>
                  <a:lnTo>
                    <a:pt x="53" y="24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8" y="17"/>
                  </a:lnTo>
                  <a:lnTo>
                    <a:pt x="64" y="15"/>
                  </a:lnTo>
                  <a:lnTo>
                    <a:pt x="64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77F78675-A7E8-4156-A4E4-1A24F47C32B4}"/>
              </a:ext>
            </a:extLst>
          </p:cNvPr>
          <p:cNvGrpSpPr/>
          <p:nvPr/>
        </p:nvGrpSpPr>
        <p:grpSpPr>
          <a:xfrm>
            <a:off x="9147483" y="4153999"/>
            <a:ext cx="1440000" cy="1440000"/>
            <a:chOff x="9082492" y="4396635"/>
            <a:chExt cx="1440000" cy="144000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EB1A0EDA-8647-4008-97DA-057343C38AD1}"/>
                </a:ext>
              </a:extLst>
            </p:cNvPr>
            <p:cNvSpPr/>
            <p:nvPr/>
          </p:nvSpPr>
          <p:spPr bwMode="auto">
            <a:xfrm>
              <a:off x="9082492" y="4396635"/>
              <a:ext cx="1440000" cy="1440000"/>
            </a:xfrm>
            <a:prstGeom prst="ellipse">
              <a:avLst/>
            </a:prstGeom>
            <a:gradFill flip="none" rotWithShape="1"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6" name="文本框 39">
              <a:extLst>
                <a:ext uri="{FF2B5EF4-FFF2-40B4-BE49-F238E27FC236}">
                  <a16:creationId xmlns:a16="http://schemas.microsoft.com/office/drawing/2014/main" id="{818A51F2-4B72-4F92-A20F-D8EA9195876B}"/>
                </a:ext>
              </a:extLst>
            </p:cNvPr>
            <p:cNvSpPr txBox="1"/>
            <p:nvPr/>
          </p:nvSpPr>
          <p:spPr>
            <a:xfrm>
              <a:off x="9101240" y="5251946"/>
              <a:ext cx="1402505" cy="276999"/>
            </a:xfrm>
            <a:prstGeom prst="rect">
              <a:avLst/>
            </a:prstGeom>
            <a:noFill/>
            <a:ln>
              <a:noFill/>
            </a:ln>
            <a:effectLst>
              <a:outerShdw blurRad="457200" dist="482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14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</a:p>
          </p:txBody>
        </p:sp>
        <p:sp>
          <p:nvSpPr>
            <p:cNvPr id="27" name="Freeform 309">
              <a:extLst>
                <a:ext uri="{FF2B5EF4-FFF2-40B4-BE49-F238E27FC236}">
                  <a16:creationId xmlns:a16="http://schemas.microsoft.com/office/drawing/2014/main" id="{E85BD2AB-1A86-44E2-A0CC-50AA338D92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93431" y="4659566"/>
              <a:ext cx="371455" cy="396037"/>
            </a:xfrm>
            <a:custGeom>
              <a:avLst/>
              <a:gdLst>
                <a:gd name="T0" fmla="*/ 9 w 136"/>
                <a:gd name="T1" fmla="*/ 10 h 145"/>
                <a:gd name="T2" fmla="*/ 36 w 136"/>
                <a:gd name="T3" fmla="*/ 8 h 145"/>
                <a:gd name="T4" fmla="*/ 51 w 136"/>
                <a:gd name="T5" fmla="*/ 6 h 145"/>
                <a:gd name="T6" fmla="*/ 68 w 136"/>
                <a:gd name="T7" fmla="*/ 0 h 145"/>
                <a:gd name="T8" fmla="*/ 70 w 136"/>
                <a:gd name="T9" fmla="*/ 0 h 145"/>
                <a:gd name="T10" fmla="*/ 99 w 136"/>
                <a:gd name="T11" fmla="*/ 8 h 145"/>
                <a:gd name="T12" fmla="*/ 112 w 136"/>
                <a:gd name="T13" fmla="*/ 10 h 145"/>
                <a:gd name="T14" fmla="*/ 136 w 136"/>
                <a:gd name="T15" fmla="*/ 8 h 145"/>
                <a:gd name="T16" fmla="*/ 136 w 136"/>
                <a:gd name="T17" fmla="*/ 19 h 145"/>
                <a:gd name="T18" fmla="*/ 130 w 136"/>
                <a:gd name="T19" fmla="*/ 74 h 145"/>
                <a:gd name="T20" fmla="*/ 115 w 136"/>
                <a:gd name="T21" fmla="*/ 111 h 145"/>
                <a:gd name="T22" fmla="*/ 106 w 136"/>
                <a:gd name="T23" fmla="*/ 123 h 145"/>
                <a:gd name="T24" fmla="*/ 82 w 136"/>
                <a:gd name="T25" fmla="*/ 140 h 145"/>
                <a:gd name="T26" fmla="*/ 68 w 136"/>
                <a:gd name="T27" fmla="*/ 145 h 145"/>
                <a:gd name="T28" fmla="*/ 66 w 136"/>
                <a:gd name="T29" fmla="*/ 145 h 145"/>
                <a:gd name="T30" fmla="*/ 40 w 136"/>
                <a:gd name="T31" fmla="*/ 133 h 145"/>
                <a:gd name="T32" fmla="*/ 20 w 136"/>
                <a:gd name="T33" fmla="*/ 111 h 145"/>
                <a:gd name="T34" fmla="*/ 11 w 136"/>
                <a:gd name="T35" fmla="*/ 94 h 145"/>
                <a:gd name="T36" fmla="*/ 2 w 136"/>
                <a:gd name="T37" fmla="*/ 48 h 145"/>
                <a:gd name="T38" fmla="*/ 0 w 136"/>
                <a:gd name="T39" fmla="*/ 8 h 145"/>
                <a:gd name="T40" fmla="*/ 9 w 136"/>
                <a:gd name="T41" fmla="*/ 10 h 145"/>
                <a:gd name="T42" fmla="*/ 112 w 136"/>
                <a:gd name="T43" fmla="*/ 74 h 145"/>
                <a:gd name="T44" fmla="*/ 115 w 136"/>
                <a:gd name="T45" fmla="*/ 54 h 145"/>
                <a:gd name="T46" fmla="*/ 119 w 136"/>
                <a:gd name="T47" fmla="*/ 28 h 145"/>
                <a:gd name="T48" fmla="*/ 97 w 136"/>
                <a:gd name="T49" fmla="*/ 26 h 145"/>
                <a:gd name="T50" fmla="*/ 68 w 136"/>
                <a:gd name="T51" fmla="*/ 19 h 145"/>
                <a:gd name="T52" fmla="*/ 68 w 136"/>
                <a:gd name="T53" fmla="*/ 74 h 145"/>
                <a:gd name="T54" fmla="*/ 68 w 136"/>
                <a:gd name="T55" fmla="*/ 74 h 145"/>
                <a:gd name="T56" fmla="*/ 24 w 136"/>
                <a:gd name="T57" fmla="*/ 74 h 145"/>
                <a:gd name="T58" fmla="*/ 33 w 136"/>
                <a:gd name="T59" fmla="*/ 100 h 145"/>
                <a:gd name="T60" fmla="*/ 40 w 136"/>
                <a:gd name="T61" fmla="*/ 111 h 145"/>
                <a:gd name="T62" fmla="*/ 59 w 136"/>
                <a:gd name="T63" fmla="*/ 123 h 145"/>
                <a:gd name="T64" fmla="*/ 68 w 136"/>
                <a:gd name="T65" fmla="*/ 127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" h="145">
                  <a:moveTo>
                    <a:pt x="9" y="10"/>
                  </a:moveTo>
                  <a:lnTo>
                    <a:pt x="9" y="10"/>
                  </a:lnTo>
                  <a:lnTo>
                    <a:pt x="22" y="10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51" y="6"/>
                  </a:lnTo>
                  <a:lnTo>
                    <a:pt x="64" y="0"/>
                  </a:lnTo>
                  <a:lnTo>
                    <a:pt x="68" y="0"/>
                  </a:lnTo>
                  <a:lnTo>
                    <a:pt x="70" y="0"/>
                  </a:lnTo>
                  <a:lnTo>
                    <a:pt x="70" y="0"/>
                  </a:lnTo>
                  <a:lnTo>
                    <a:pt x="84" y="6"/>
                  </a:lnTo>
                  <a:lnTo>
                    <a:pt x="99" y="8"/>
                  </a:lnTo>
                  <a:lnTo>
                    <a:pt x="99" y="8"/>
                  </a:lnTo>
                  <a:lnTo>
                    <a:pt x="112" y="10"/>
                  </a:lnTo>
                  <a:lnTo>
                    <a:pt x="126" y="10"/>
                  </a:lnTo>
                  <a:lnTo>
                    <a:pt x="136" y="8"/>
                  </a:lnTo>
                  <a:lnTo>
                    <a:pt x="136" y="19"/>
                  </a:lnTo>
                  <a:lnTo>
                    <a:pt x="136" y="19"/>
                  </a:lnTo>
                  <a:lnTo>
                    <a:pt x="134" y="48"/>
                  </a:lnTo>
                  <a:lnTo>
                    <a:pt x="130" y="74"/>
                  </a:lnTo>
                  <a:lnTo>
                    <a:pt x="123" y="94"/>
                  </a:lnTo>
                  <a:lnTo>
                    <a:pt x="115" y="111"/>
                  </a:lnTo>
                  <a:lnTo>
                    <a:pt x="115" y="111"/>
                  </a:lnTo>
                  <a:lnTo>
                    <a:pt x="106" y="123"/>
                  </a:lnTo>
                  <a:lnTo>
                    <a:pt x="95" y="133"/>
                  </a:lnTo>
                  <a:lnTo>
                    <a:pt x="82" y="140"/>
                  </a:lnTo>
                  <a:lnTo>
                    <a:pt x="70" y="145"/>
                  </a:lnTo>
                  <a:lnTo>
                    <a:pt x="68" y="145"/>
                  </a:lnTo>
                  <a:lnTo>
                    <a:pt x="66" y="145"/>
                  </a:lnTo>
                  <a:lnTo>
                    <a:pt x="66" y="145"/>
                  </a:lnTo>
                  <a:lnTo>
                    <a:pt x="53" y="140"/>
                  </a:lnTo>
                  <a:lnTo>
                    <a:pt x="40" y="133"/>
                  </a:lnTo>
                  <a:lnTo>
                    <a:pt x="29" y="123"/>
                  </a:lnTo>
                  <a:lnTo>
                    <a:pt x="20" y="111"/>
                  </a:lnTo>
                  <a:lnTo>
                    <a:pt x="20" y="111"/>
                  </a:lnTo>
                  <a:lnTo>
                    <a:pt x="11" y="94"/>
                  </a:lnTo>
                  <a:lnTo>
                    <a:pt x="5" y="74"/>
                  </a:lnTo>
                  <a:lnTo>
                    <a:pt x="2" y="48"/>
                  </a:lnTo>
                  <a:lnTo>
                    <a:pt x="0" y="19"/>
                  </a:lnTo>
                  <a:lnTo>
                    <a:pt x="0" y="8"/>
                  </a:lnTo>
                  <a:lnTo>
                    <a:pt x="9" y="10"/>
                  </a:lnTo>
                  <a:lnTo>
                    <a:pt x="9" y="10"/>
                  </a:lnTo>
                  <a:close/>
                  <a:moveTo>
                    <a:pt x="68" y="74"/>
                  </a:moveTo>
                  <a:lnTo>
                    <a:pt x="112" y="74"/>
                  </a:lnTo>
                  <a:lnTo>
                    <a:pt x="112" y="74"/>
                  </a:lnTo>
                  <a:lnTo>
                    <a:pt x="115" y="54"/>
                  </a:lnTo>
                  <a:lnTo>
                    <a:pt x="119" y="28"/>
                  </a:lnTo>
                  <a:lnTo>
                    <a:pt x="119" y="28"/>
                  </a:lnTo>
                  <a:lnTo>
                    <a:pt x="97" y="26"/>
                  </a:lnTo>
                  <a:lnTo>
                    <a:pt x="97" y="26"/>
                  </a:lnTo>
                  <a:lnTo>
                    <a:pt x="82" y="24"/>
                  </a:lnTo>
                  <a:lnTo>
                    <a:pt x="68" y="19"/>
                  </a:lnTo>
                  <a:lnTo>
                    <a:pt x="68" y="74"/>
                  </a:lnTo>
                  <a:lnTo>
                    <a:pt x="68" y="74"/>
                  </a:lnTo>
                  <a:close/>
                  <a:moveTo>
                    <a:pt x="68" y="127"/>
                  </a:moveTo>
                  <a:lnTo>
                    <a:pt x="68" y="74"/>
                  </a:lnTo>
                  <a:lnTo>
                    <a:pt x="24" y="74"/>
                  </a:lnTo>
                  <a:lnTo>
                    <a:pt x="24" y="74"/>
                  </a:lnTo>
                  <a:lnTo>
                    <a:pt x="27" y="89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40" y="111"/>
                  </a:lnTo>
                  <a:lnTo>
                    <a:pt x="49" y="118"/>
                  </a:lnTo>
                  <a:lnTo>
                    <a:pt x="59" y="123"/>
                  </a:lnTo>
                  <a:lnTo>
                    <a:pt x="68" y="127"/>
                  </a:lnTo>
                  <a:lnTo>
                    <a:pt x="68" y="1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57200" dist="482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787186D-FC35-4836-8DFD-6CBCF842735E}"/>
              </a:ext>
            </a:extLst>
          </p:cNvPr>
          <p:cNvGrpSpPr/>
          <p:nvPr/>
        </p:nvGrpSpPr>
        <p:grpSpPr>
          <a:xfrm>
            <a:off x="3677241" y="2015853"/>
            <a:ext cx="2880000" cy="2880000"/>
            <a:chOff x="3612250" y="2258489"/>
            <a:chExt cx="2880000" cy="2880000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091AE66-32D9-406F-8B4D-196C2097A430}"/>
                </a:ext>
              </a:extLst>
            </p:cNvPr>
            <p:cNvSpPr/>
            <p:nvPr/>
          </p:nvSpPr>
          <p:spPr bwMode="auto">
            <a:xfrm>
              <a:off x="3612250" y="2258489"/>
              <a:ext cx="2880000" cy="2880000"/>
            </a:xfrm>
            <a:prstGeom prst="ellipse">
              <a:avLst/>
            </a:prstGeom>
            <a:gradFill flip="none" rotWithShape="1"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4" name="Freeform 289">
              <a:extLst>
                <a:ext uri="{FF2B5EF4-FFF2-40B4-BE49-F238E27FC236}">
                  <a16:creationId xmlns:a16="http://schemas.microsoft.com/office/drawing/2014/main" id="{83629248-337D-40C7-9EDE-FCDF6573F0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06763" y="2493749"/>
              <a:ext cx="736147" cy="708882"/>
            </a:xfrm>
            <a:custGeom>
              <a:avLst/>
              <a:gdLst>
                <a:gd name="T0" fmla="*/ 129 w 162"/>
                <a:gd name="T1" fmla="*/ 11 h 156"/>
                <a:gd name="T2" fmla="*/ 129 w 162"/>
                <a:gd name="T3" fmla="*/ 3 h 156"/>
                <a:gd name="T4" fmla="*/ 134 w 162"/>
                <a:gd name="T5" fmla="*/ 0 h 156"/>
                <a:gd name="T6" fmla="*/ 140 w 162"/>
                <a:gd name="T7" fmla="*/ 1 h 156"/>
                <a:gd name="T8" fmla="*/ 156 w 162"/>
                <a:gd name="T9" fmla="*/ 25 h 156"/>
                <a:gd name="T10" fmla="*/ 162 w 162"/>
                <a:gd name="T11" fmla="*/ 55 h 156"/>
                <a:gd name="T12" fmla="*/ 156 w 162"/>
                <a:gd name="T13" fmla="*/ 80 h 156"/>
                <a:gd name="T14" fmla="*/ 140 w 162"/>
                <a:gd name="T15" fmla="*/ 100 h 156"/>
                <a:gd name="T16" fmla="*/ 132 w 162"/>
                <a:gd name="T17" fmla="*/ 102 h 156"/>
                <a:gd name="T18" fmla="*/ 129 w 162"/>
                <a:gd name="T19" fmla="*/ 97 h 156"/>
                <a:gd name="T20" fmla="*/ 131 w 162"/>
                <a:gd name="T21" fmla="*/ 89 h 156"/>
                <a:gd name="T22" fmla="*/ 143 w 162"/>
                <a:gd name="T23" fmla="*/ 75 h 156"/>
                <a:gd name="T24" fmla="*/ 147 w 162"/>
                <a:gd name="T25" fmla="*/ 55 h 156"/>
                <a:gd name="T26" fmla="*/ 143 w 162"/>
                <a:gd name="T27" fmla="*/ 33 h 156"/>
                <a:gd name="T28" fmla="*/ 131 w 162"/>
                <a:gd name="T29" fmla="*/ 12 h 156"/>
                <a:gd name="T30" fmla="*/ 83 w 162"/>
                <a:gd name="T31" fmla="*/ 36 h 156"/>
                <a:gd name="T32" fmla="*/ 96 w 162"/>
                <a:gd name="T33" fmla="*/ 45 h 156"/>
                <a:gd name="T34" fmla="*/ 96 w 162"/>
                <a:gd name="T35" fmla="*/ 55 h 156"/>
                <a:gd name="T36" fmla="*/ 88 w 162"/>
                <a:gd name="T37" fmla="*/ 64 h 156"/>
                <a:gd name="T38" fmla="*/ 76 w 162"/>
                <a:gd name="T39" fmla="*/ 64 h 156"/>
                <a:gd name="T40" fmla="*/ 68 w 162"/>
                <a:gd name="T41" fmla="*/ 55 h 156"/>
                <a:gd name="T42" fmla="*/ 68 w 162"/>
                <a:gd name="T43" fmla="*/ 45 h 156"/>
                <a:gd name="T44" fmla="*/ 83 w 162"/>
                <a:gd name="T45" fmla="*/ 36 h 156"/>
                <a:gd name="T46" fmla="*/ 33 w 162"/>
                <a:gd name="T47" fmla="*/ 12 h 156"/>
                <a:gd name="T48" fmla="*/ 35 w 162"/>
                <a:gd name="T49" fmla="*/ 5 h 156"/>
                <a:gd name="T50" fmla="*/ 31 w 162"/>
                <a:gd name="T51" fmla="*/ 1 h 156"/>
                <a:gd name="T52" fmla="*/ 24 w 162"/>
                <a:gd name="T53" fmla="*/ 1 h 156"/>
                <a:gd name="T54" fmla="*/ 6 w 162"/>
                <a:gd name="T55" fmla="*/ 25 h 156"/>
                <a:gd name="T56" fmla="*/ 0 w 162"/>
                <a:gd name="T57" fmla="*/ 55 h 156"/>
                <a:gd name="T58" fmla="*/ 8 w 162"/>
                <a:gd name="T59" fmla="*/ 80 h 156"/>
                <a:gd name="T60" fmla="*/ 24 w 162"/>
                <a:gd name="T61" fmla="*/ 100 h 156"/>
                <a:gd name="T62" fmla="*/ 28 w 162"/>
                <a:gd name="T63" fmla="*/ 102 h 156"/>
                <a:gd name="T64" fmla="*/ 33 w 162"/>
                <a:gd name="T65" fmla="*/ 100 h 156"/>
                <a:gd name="T66" fmla="*/ 35 w 162"/>
                <a:gd name="T67" fmla="*/ 91 h 156"/>
                <a:gd name="T68" fmla="*/ 26 w 162"/>
                <a:gd name="T69" fmla="*/ 82 h 156"/>
                <a:gd name="T70" fmla="*/ 17 w 162"/>
                <a:gd name="T71" fmla="*/ 64 h 156"/>
                <a:gd name="T72" fmla="*/ 17 w 162"/>
                <a:gd name="T73" fmla="*/ 44 h 156"/>
                <a:gd name="T74" fmla="*/ 26 w 162"/>
                <a:gd name="T75" fmla="*/ 22 h 156"/>
                <a:gd name="T76" fmla="*/ 52 w 162"/>
                <a:gd name="T77" fmla="*/ 34 h 156"/>
                <a:gd name="T78" fmla="*/ 44 w 162"/>
                <a:gd name="T79" fmla="*/ 53 h 156"/>
                <a:gd name="T80" fmla="*/ 53 w 162"/>
                <a:gd name="T81" fmla="*/ 71 h 156"/>
                <a:gd name="T82" fmla="*/ 57 w 162"/>
                <a:gd name="T83" fmla="*/ 75 h 156"/>
                <a:gd name="T84" fmla="*/ 55 w 162"/>
                <a:gd name="T85" fmla="*/ 80 h 156"/>
                <a:gd name="T86" fmla="*/ 48 w 162"/>
                <a:gd name="T87" fmla="*/ 84 h 156"/>
                <a:gd name="T88" fmla="*/ 39 w 162"/>
                <a:gd name="T89" fmla="*/ 77 h 156"/>
                <a:gd name="T90" fmla="*/ 30 w 162"/>
                <a:gd name="T91" fmla="*/ 53 h 156"/>
                <a:gd name="T92" fmla="*/ 37 w 162"/>
                <a:gd name="T93" fmla="*/ 31 h 156"/>
                <a:gd name="T94" fmla="*/ 46 w 162"/>
                <a:gd name="T95" fmla="*/ 22 h 156"/>
                <a:gd name="T96" fmla="*/ 53 w 162"/>
                <a:gd name="T97" fmla="*/ 23 h 156"/>
                <a:gd name="T98" fmla="*/ 55 w 162"/>
                <a:gd name="T99" fmla="*/ 29 h 156"/>
                <a:gd name="T100" fmla="*/ 52 w 162"/>
                <a:gd name="T101" fmla="*/ 34 h 156"/>
                <a:gd name="T102" fmla="*/ 116 w 162"/>
                <a:gd name="T103" fmla="*/ 44 h 156"/>
                <a:gd name="T104" fmla="*/ 114 w 162"/>
                <a:gd name="T105" fmla="*/ 66 h 156"/>
                <a:gd name="T106" fmla="*/ 107 w 162"/>
                <a:gd name="T107" fmla="*/ 73 h 156"/>
                <a:gd name="T108" fmla="*/ 109 w 162"/>
                <a:gd name="T109" fmla="*/ 80 h 156"/>
                <a:gd name="T110" fmla="*/ 112 w 162"/>
                <a:gd name="T111" fmla="*/ 84 h 156"/>
                <a:gd name="T112" fmla="*/ 118 w 162"/>
                <a:gd name="T113" fmla="*/ 82 h 156"/>
                <a:gd name="T114" fmla="*/ 132 w 162"/>
                <a:gd name="T115" fmla="*/ 62 h 156"/>
                <a:gd name="T116" fmla="*/ 131 w 162"/>
                <a:gd name="T117" fmla="*/ 38 h 156"/>
                <a:gd name="T118" fmla="*/ 120 w 162"/>
                <a:gd name="T119" fmla="*/ 23 h 156"/>
                <a:gd name="T120" fmla="*/ 112 w 162"/>
                <a:gd name="T121" fmla="*/ 22 h 156"/>
                <a:gd name="T122" fmla="*/ 109 w 162"/>
                <a:gd name="T123" fmla="*/ 27 h 156"/>
                <a:gd name="T124" fmla="*/ 110 w 162"/>
                <a:gd name="T125" fmla="*/ 3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156">
                  <a:moveTo>
                    <a:pt x="131" y="12"/>
                  </a:moveTo>
                  <a:lnTo>
                    <a:pt x="131" y="12"/>
                  </a:lnTo>
                  <a:lnTo>
                    <a:pt x="129" y="11"/>
                  </a:lnTo>
                  <a:lnTo>
                    <a:pt x="127" y="9"/>
                  </a:lnTo>
                  <a:lnTo>
                    <a:pt x="127" y="5"/>
                  </a:lnTo>
                  <a:lnTo>
                    <a:pt x="129" y="3"/>
                  </a:lnTo>
                  <a:lnTo>
                    <a:pt x="129" y="3"/>
                  </a:lnTo>
                  <a:lnTo>
                    <a:pt x="131" y="1"/>
                  </a:lnTo>
                  <a:lnTo>
                    <a:pt x="134" y="0"/>
                  </a:lnTo>
                  <a:lnTo>
                    <a:pt x="136" y="1"/>
                  </a:lnTo>
                  <a:lnTo>
                    <a:pt x="140" y="1"/>
                  </a:lnTo>
                  <a:lnTo>
                    <a:pt x="140" y="1"/>
                  </a:lnTo>
                  <a:lnTo>
                    <a:pt x="149" y="12"/>
                  </a:lnTo>
                  <a:lnTo>
                    <a:pt x="156" y="25"/>
                  </a:lnTo>
                  <a:lnTo>
                    <a:pt x="156" y="25"/>
                  </a:lnTo>
                  <a:lnTo>
                    <a:pt x="162" y="40"/>
                  </a:lnTo>
                  <a:lnTo>
                    <a:pt x="162" y="55"/>
                  </a:lnTo>
                  <a:lnTo>
                    <a:pt x="162" y="55"/>
                  </a:lnTo>
                  <a:lnTo>
                    <a:pt x="160" y="67"/>
                  </a:lnTo>
                  <a:lnTo>
                    <a:pt x="156" y="80"/>
                  </a:lnTo>
                  <a:lnTo>
                    <a:pt x="156" y="80"/>
                  </a:lnTo>
                  <a:lnTo>
                    <a:pt x="149" y="91"/>
                  </a:lnTo>
                  <a:lnTo>
                    <a:pt x="140" y="100"/>
                  </a:lnTo>
                  <a:lnTo>
                    <a:pt x="140" y="100"/>
                  </a:lnTo>
                  <a:lnTo>
                    <a:pt x="138" y="102"/>
                  </a:lnTo>
                  <a:lnTo>
                    <a:pt x="134" y="102"/>
                  </a:lnTo>
                  <a:lnTo>
                    <a:pt x="132" y="102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29" y="97"/>
                  </a:lnTo>
                  <a:lnTo>
                    <a:pt x="129" y="95"/>
                  </a:lnTo>
                  <a:lnTo>
                    <a:pt x="129" y="91"/>
                  </a:lnTo>
                  <a:lnTo>
                    <a:pt x="131" y="89"/>
                  </a:lnTo>
                  <a:lnTo>
                    <a:pt x="131" y="89"/>
                  </a:lnTo>
                  <a:lnTo>
                    <a:pt x="138" y="82"/>
                  </a:lnTo>
                  <a:lnTo>
                    <a:pt x="143" y="75"/>
                  </a:lnTo>
                  <a:lnTo>
                    <a:pt x="143" y="75"/>
                  </a:lnTo>
                  <a:lnTo>
                    <a:pt x="145" y="64"/>
                  </a:lnTo>
                  <a:lnTo>
                    <a:pt x="147" y="55"/>
                  </a:lnTo>
                  <a:lnTo>
                    <a:pt x="147" y="55"/>
                  </a:lnTo>
                  <a:lnTo>
                    <a:pt x="147" y="44"/>
                  </a:lnTo>
                  <a:lnTo>
                    <a:pt x="143" y="33"/>
                  </a:lnTo>
                  <a:lnTo>
                    <a:pt x="143" y="33"/>
                  </a:lnTo>
                  <a:lnTo>
                    <a:pt x="138" y="22"/>
                  </a:lnTo>
                  <a:lnTo>
                    <a:pt x="131" y="12"/>
                  </a:lnTo>
                  <a:lnTo>
                    <a:pt x="131" y="12"/>
                  </a:lnTo>
                  <a:close/>
                  <a:moveTo>
                    <a:pt x="83" y="36"/>
                  </a:moveTo>
                  <a:lnTo>
                    <a:pt x="83" y="36"/>
                  </a:lnTo>
                  <a:lnTo>
                    <a:pt x="88" y="38"/>
                  </a:lnTo>
                  <a:lnTo>
                    <a:pt x="92" y="40"/>
                  </a:lnTo>
                  <a:lnTo>
                    <a:pt x="96" y="45"/>
                  </a:lnTo>
                  <a:lnTo>
                    <a:pt x="96" y="51"/>
                  </a:lnTo>
                  <a:lnTo>
                    <a:pt x="96" y="51"/>
                  </a:lnTo>
                  <a:lnTo>
                    <a:pt x="96" y="55"/>
                  </a:lnTo>
                  <a:lnTo>
                    <a:pt x="94" y="58"/>
                  </a:lnTo>
                  <a:lnTo>
                    <a:pt x="92" y="62"/>
                  </a:lnTo>
                  <a:lnTo>
                    <a:pt x="88" y="64"/>
                  </a:lnTo>
                  <a:lnTo>
                    <a:pt x="88" y="156"/>
                  </a:lnTo>
                  <a:lnTo>
                    <a:pt x="76" y="156"/>
                  </a:lnTo>
                  <a:lnTo>
                    <a:pt x="76" y="64"/>
                  </a:lnTo>
                  <a:lnTo>
                    <a:pt x="76" y="64"/>
                  </a:lnTo>
                  <a:lnTo>
                    <a:pt x="70" y="58"/>
                  </a:lnTo>
                  <a:lnTo>
                    <a:pt x="68" y="55"/>
                  </a:lnTo>
                  <a:lnTo>
                    <a:pt x="68" y="51"/>
                  </a:lnTo>
                  <a:lnTo>
                    <a:pt x="68" y="51"/>
                  </a:lnTo>
                  <a:lnTo>
                    <a:pt x="68" y="45"/>
                  </a:lnTo>
                  <a:lnTo>
                    <a:pt x="72" y="40"/>
                  </a:lnTo>
                  <a:lnTo>
                    <a:pt x="77" y="38"/>
                  </a:lnTo>
                  <a:lnTo>
                    <a:pt x="83" y="36"/>
                  </a:lnTo>
                  <a:lnTo>
                    <a:pt x="83" y="36"/>
                  </a:lnTo>
                  <a:close/>
                  <a:moveTo>
                    <a:pt x="33" y="12"/>
                  </a:moveTo>
                  <a:lnTo>
                    <a:pt x="33" y="12"/>
                  </a:lnTo>
                  <a:lnTo>
                    <a:pt x="35" y="11"/>
                  </a:lnTo>
                  <a:lnTo>
                    <a:pt x="35" y="9"/>
                  </a:lnTo>
                  <a:lnTo>
                    <a:pt x="35" y="5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1" y="1"/>
                  </a:lnTo>
                  <a:lnTo>
                    <a:pt x="30" y="0"/>
                  </a:lnTo>
                  <a:lnTo>
                    <a:pt x="26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13" y="12"/>
                  </a:lnTo>
                  <a:lnTo>
                    <a:pt x="6" y="25"/>
                  </a:lnTo>
                  <a:lnTo>
                    <a:pt x="6" y="25"/>
                  </a:lnTo>
                  <a:lnTo>
                    <a:pt x="2" y="40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67"/>
                  </a:lnTo>
                  <a:lnTo>
                    <a:pt x="8" y="80"/>
                  </a:lnTo>
                  <a:lnTo>
                    <a:pt x="8" y="80"/>
                  </a:lnTo>
                  <a:lnTo>
                    <a:pt x="15" y="91"/>
                  </a:lnTo>
                  <a:lnTo>
                    <a:pt x="24" y="100"/>
                  </a:lnTo>
                  <a:lnTo>
                    <a:pt x="24" y="100"/>
                  </a:lnTo>
                  <a:lnTo>
                    <a:pt x="26" y="102"/>
                  </a:lnTo>
                  <a:lnTo>
                    <a:pt x="28" y="102"/>
                  </a:lnTo>
                  <a:lnTo>
                    <a:pt x="31" y="102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5" y="97"/>
                  </a:lnTo>
                  <a:lnTo>
                    <a:pt x="35" y="95"/>
                  </a:lnTo>
                  <a:lnTo>
                    <a:pt x="35" y="91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26" y="82"/>
                  </a:lnTo>
                  <a:lnTo>
                    <a:pt x="20" y="75"/>
                  </a:lnTo>
                  <a:lnTo>
                    <a:pt x="20" y="75"/>
                  </a:lnTo>
                  <a:lnTo>
                    <a:pt x="17" y="64"/>
                  </a:lnTo>
                  <a:lnTo>
                    <a:pt x="15" y="55"/>
                  </a:lnTo>
                  <a:lnTo>
                    <a:pt x="15" y="55"/>
                  </a:lnTo>
                  <a:lnTo>
                    <a:pt x="17" y="44"/>
                  </a:lnTo>
                  <a:lnTo>
                    <a:pt x="20" y="33"/>
                  </a:lnTo>
                  <a:lnTo>
                    <a:pt x="20" y="33"/>
                  </a:lnTo>
                  <a:lnTo>
                    <a:pt x="26" y="22"/>
                  </a:lnTo>
                  <a:lnTo>
                    <a:pt x="33" y="12"/>
                  </a:lnTo>
                  <a:lnTo>
                    <a:pt x="33" y="12"/>
                  </a:lnTo>
                  <a:close/>
                  <a:moveTo>
                    <a:pt x="52" y="34"/>
                  </a:moveTo>
                  <a:lnTo>
                    <a:pt x="52" y="34"/>
                  </a:lnTo>
                  <a:lnTo>
                    <a:pt x="46" y="44"/>
                  </a:lnTo>
                  <a:lnTo>
                    <a:pt x="44" y="53"/>
                  </a:lnTo>
                  <a:lnTo>
                    <a:pt x="48" y="62"/>
                  </a:lnTo>
                  <a:lnTo>
                    <a:pt x="50" y="66"/>
                  </a:lnTo>
                  <a:lnTo>
                    <a:pt x="53" y="71"/>
                  </a:lnTo>
                  <a:lnTo>
                    <a:pt x="53" y="71"/>
                  </a:lnTo>
                  <a:lnTo>
                    <a:pt x="55" y="73"/>
                  </a:lnTo>
                  <a:lnTo>
                    <a:pt x="57" y="75"/>
                  </a:lnTo>
                  <a:lnTo>
                    <a:pt x="57" y="78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3" y="82"/>
                  </a:lnTo>
                  <a:lnTo>
                    <a:pt x="52" y="84"/>
                  </a:lnTo>
                  <a:lnTo>
                    <a:pt x="48" y="84"/>
                  </a:lnTo>
                  <a:lnTo>
                    <a:pt x="46" y="82"/>
                  </a:lnTo>
                  <a:lnTo>
                    <a:pt x="46" y="82"/>
                  </a:lnTo>
                  <a:lnTo>
                    <a:pt x="39" y="77"/>
                  </a:lnTo>
                  <a:lnTo>
                    <a:pt x="33" y="69"/>
                  </a:lnTo>
                  <a:lnTo>
                    <a:pt x="31" y="62"/>
                  </a:lnTo>
                  <a:lnTo>
                    <a:pt x="30" y="53"/>
                  </a:lnTo>
                  <a:lnTo>
                    <a:pt x="30" y="45"/>
                  </a:lnTo>
                  <a:lnTo>
                    <a:pt x="33" y="38"/>
                  </a:lnTo>
                  <a:lnTo>
                    <a:pt x="37" y="31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6" y="22"/>
                  </a:lnTo>
                  <a:lnTo>
                    <a:pt x="48" y="22"/>
                  </a:lnTo>
                  <a:lnTo>
                    <a:pt x="50" y="22"/>
                  </a:lnTo>
                  <a:lnTo>
                    <a:pt x="53" y="23"/>
                  </a:lnTo>
                  <a:lnTo>
                    <a:pt x="53" y="23"/>
                  </a:lnTo>
                  <a:lnTo>
                    <a:pt x="53" y="27"/>
                  </a:lnTo>
                  <a:lnTo>
                    <a:pt x="55" y="29"/>
                  </a:lnTo>
                  <a:lnTo>
                    <a:pt x="53" y="33"/>
                  </a:lnTo>
                  <a:lnTo>
                    <a:pt x="52" y="34"/>
                  </a:lnTo>
                  <a:lnTo>
                    <a:pt x="52" y="34"/>
                  </a:lnTo>
                  <a:close/>
                  <a:moveTo>
                    <a:pt x="110" y="34"/>
                  </a:moveTo>
                  <a:lnTo>
                    <a:pt x="110" y="34"/>
                  </a:lnTo>
                  <a:lnTo>
                    <a:pt x="116" y="44"/>
                  </a:lnTo>
                  <a:lnTo>
                    <a:pt x="118" y="53"/>
                  </a:lnTo>
                  <a:lnTo>
                    <a:pt x="116" y="62"/>
                  </a:lnTo>
                  <a:lnTo>
                    <a:pt x="114" y="66"/>
                  </a:lnTo>
                  <a:lnTo>
                    <a:pt x="110" y="71"/>
                  </a:lnTo>
                  <a:lnTo>
                    <a:pt x="110" y="71"/>
                  </a:lnTo>
                  <a:lnTo>
                    <a:pt x="107" y="73"/>
                  </a:lnTo>
                  <a:lnTo>
                    <a:pt x="107" y="75"/>
                  </a:lnTo>
                  <a:lnTo>
                    <a:pt x="107" y="78"/>
                  </a:lnTo>
                  <a:lnTo>
                    <a:pt x="109" y="80"/>
                  </a:lnTo>
                  <a:lnTo>
                    <a:pt x="109" y="80"/>
                  </a:lnTo>
                  <a:lnTo>
                    <a:pt x="110" y="82"/>
                  </a:lnTo>
                  <a:lnTo>
                    <a:pt x="112" y="84"/>
                  </a:lnTo>
                  <a:lnTo>
                    <a:pt x="116" y="84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5" y="77"/>
                  </a:lnTo>
                  <a:lnTo>
                    <a:pt x="129" y="69"/>
                  </a:lnTo>
                  <a:lnTo>
                    <a:pt x="132" y="62"/>
                  </a:lnTo>
                  <a:lnTo>
                    <a:pt x="134" y="53"/>
                  </a:lnTo>
                  <a:lnTo>
                    <a:pt x="132" y="45"/>
                  </a:lnTo>
                  <a:lnTo>
                    <a:pt x="131" y="38"/>
                  </a:lnTo>
                  <a:lnTo>
                    <a:pt x="127" y="31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18" y="22"/>
                  </a:lnTo>
                  <a:lnTo>
                    <a:pt x="116" y="22"/>
                  </a:lnTo>
                  <a:lnTo>
                    <a:pt x="112" y="22"/>
                  </a:lnTo>
                  <a:lnTo>
                    <a:pt x="110" y="23"/>
                  </a:lnTo>
                  <a:lnTo>
                    <a:pt x="110" y="23"/>
                  </a:lnTo>
                  <a:lnTo>
                    <a:pt x="109" y="27"/>
                  </a:lnTo>
                  <a:lnTo>
                    <a:pt x="109" y="29"/>
                  </a:lnTo>
                  <a:lnTo>
                    <a:pt x="109" y="33"/>
                  </a:lnTo>
                  <a:lnTo>
                    <a:pt x="110" y="34"/>
                  </a:lnTo>
                  <a:lnTo>
                    <a:pt x="110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3" name="TextBox 21">
            <a:extLst>
              <a:ext uri="{FF2B5EF4-FFF2-40B4-BE49-F238E27FC236}">
                <a16:creationId xmlns:a16="http://schemas.microsoft.com/office/drawing/2014/main" id="{4B5A0E65-4E10-4F5D-A781-5111EA748AB6}"/>
              </a:ext>
            </a:extLst>
          </p:cNvPr>
          <p:cNvSpPr txBox="1"/>
          <p:nvPr/>
        </p:nvSpPr>
        <p:spPr>
          <a:xfrm>
            <a:off x="3911748" y="3115209"/>
            <a:ext cx="2515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</a:p>
        </p:txBody>
      </p:sp>
      <p:sp>
        <p:nvSpPr>
          <p:cNvPr id="14" name="TextBox 22">
            <a:extLst>
              <a:ext uri="{FF2B5EF4-FFF2-40B4-BE49-F238E27FC236}">
                <a16:creationId xmlns:a16="http://schemas.microsoft.com/office/drawing/2014/main" id="{06F4617C-374B-485C-8E76-5B5363E48204}"/>
              </a:ext>
            </a:extLst>
          </p:cNvPr>
          <p:cNvSpPr txBox="1"/>
          <p:nvPr/>
        </p:nvSpPr>
        <p:spPr>
          <a:xfrm>
            <a:off x="3979666" y="3619265"/>
            <a:ext cx="2322565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200" b="0" i="0" u="none" strike="noStrike" kern="0" cap="none" spc="0" normalizeH="0" baseline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>
              <a:defRPr/>
            </a:pPr>
            <a:r>
              <a:rPr lang="zh-CN" altLang="en-US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</a:t>
            </a:r>
            <a:endParaRPr kumimoji="0" lang="en-US" altLang="zh-CN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5" name="燕尾形箭头 28">
            <a:extLst>
              <a:ext uri="{FF2B5EF4-FFF2-40B4-BE49-F238E27FC236}">
                <a16:creationId xmlns:a16="http://schemas.microsoft.com/office/drawing/2014/main" id="{E006765D-E260-4F16-A181-20299B302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6439" y="3124427"/>
            <a:ext cx="1113530" cy="551760"/>
          </a:xfrm>
          <a:prstGeom prst="notchedRightArrow">
            <a:avLst>
              <a:gd name="adj1" fmla="val 50000"/>
              <a:gd name="adj2" fmla="val 49984"/>
            </a:avLst>
          </a:prstGeom>
          <a:solidFill>
            <a:srgbClr val="7DA2FF"/>
          </a:solidFill>
          <a:ln>
            <a:noFill/>
          </a:ln>
          <a:effectLst/>
        </p:spPr>
        <p:txBody>
          <a:bodyPr lIns="34281" tIns="17140" rIns="34281" bIns="1714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1A6CBE2-A6CD-4DD9-A90D-34536CBC1D43}"/>
              </a:ext>
            </a:extLst>
          </p:cNvPr>
          <p:cNvGrpSpPr/>
          <p:nvPr/>
        </p:nvGrpSpPr>
        <p:grpSpPr>
          <a:xfrm>
            <a:off x="957594" y="2846924"/>
            <a:ext cx="1080000" cy="1080000"/>
            <a:chOff x="892603" y="3089560"/>
            <a:chExt cx="1080000" cy="1080000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88521934-5EEB-4233-9F4E-AE0D1952F951}"/>
                </a:ext>
              </a:extLst>
            </p:cNvPr>
            <p:cNvSpPr/>
            <p:nvPr/>
          </p:nvSpPr>
          <p:spPr bwMode="auto">
            <a:xfrm>
              <a:off x="892603" y="3089560"/>
              <a:ext cx="1080000" cy="1080000"/>
            </a:xfrm>
            <a:prstGeom prst="ellipse">
              <a:avLst/>
            </a:prstGeom>
            <a:gradFill flip="none" rotWithShape="1"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2" name="Freeform 411">
              <a:extLst>
                <a:ext uri="{FF2B5EF4-FFF2-40B4-BE49-F238E27FC236}">
                  <a16:creationId xmlns:a16="http://schemas.microsoft.com/office/drawing/2014/main" id="{476620A6-7716-4C91-B727-983F2A8731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0387" y="3249847"/>
              <a:ext cx="674465" cy="693071"/>
            </a:xfrm>
            <a:custGeom>
              <a:avLst/>
              <a:gdLst>
                <a:gd name="T0" fmla="*/ 68 w 145"/>
                <a:gd name="T1" fmla="*/ 75 h 149"/>
                <a:gd name="T2" fmla="*/ 86 w 145"/>
                <a:gd name="T3" fmla="*/ 86 h 149"/>
                <a:gd name="T4" fmla="*/ 81 w 145"/>
                <a:gd name="T5" fmla="*/ 110 h 149"/>
                <a:gd name="T6" fmla="*/ 73 w 145"/>
                <a:gd name="T7" fmla="*/ 129 h 149"/>
                <a:gd name="T8" fmla="*/ 57 w 145"/>
                <a:gd name="T9" fmla="*/ 140 h 149"/>
                <a:gd name="T10" fmla="*/ 38 w 145"/>
                <a:gd name="T11" fmla="*/ 141 h 149"/>
                <a:gd name="T12" fmla="*/ 18 w 145"/>
                <a:gd name="T13" fmla="*/ 130 h 149"/>
                <a:gd name="T14" fmla="*/ 9 w 145"/>
                <a:gd name="T15" fmla="*/ 118 h 149"/>
                <a:gd name="T16" fmla="*/ 9 w 145"/>
                <a:gd name="T17" fmla="*/ 90 h 149"/>
                <a:gd name="T18" fmla="*/ 18 w 145"/>
                <a:gd name="T19" fmla="*/ 77 h 149"/>
                <a:gd name="T20" fmla="*/ 38 w 145"/>
                <a:gd name="T21" fmla="*/ 68 h 149"/>
                <a:gd name="T22" fmla="*/ 121 w 145"/>
                <a:gd name="T23" fmla="*/ 30 h 149"/>
                <a:gd name="T24" fmla="*/ 99 w 145"/>
                <a:gd name="T25" fmla="*/ 33 h 149"/>
                <a:gd name="T26" fmla="*/ 88 w 145"/>
                <a:gd name="T27" fmla="*/ 44 h 149"/>
                <a:gd name="T28" fmla="*/ 88 w 145"/>
                <a:gd name="T29" fmla="*/ 63 h 149"/>
                <a:gd name="T30" fmla="*/ 93 w 145"/>
                <a:gd name="T31" fmla="*/ 77 h 149"/>
                <a:gd name="T32" fmla="*/ 106 w 145"/>
                <a:gd name="T33" fmla="*/ 90 h 149"/>
                <a:gd name="T34" fmla="*/ 130 w 145"/>
                <a:gd name="T35" fmla="*/ 86 h 149"/>
                <a:gd name="T36" fmla="*/ 141 w 145"/>
                <a:gd name="T37" fmla="*/ 75 h 149"/>
                <a:gd name="T38" fmla="*/ 139 w 145"/>
                <a:gd name="T39" fmla="*/ 59 h 149"/>
                <a:gd name="T40" fmla="*/ 134 w 145"/>
                <a:gd name="T41" fmla="*/ 44 h 149"/>
                <a:gd name="T42" fmla="*/ 121 w 145"/>
                <a:gd name="T43" fmla="*/ 35 h 149"/>
                <a:gd name="T44" fmla="*/ 125 w 145"/>
                <a:gd name="T45" fmla="*/ 61 h 149"/>
                <a:gd name="T46" fmla="*/ 104 w 145"/>
                <a:gd name="T47" fmla="*/ 68 h 149"/>
                <a:gd name="T48" fmla="*/ 110 w 145"/>
                <a:gd name="T49" fmla="*/ 50 h 149"/>
                <a:gd name="T50" fmla="*/ 117 w 145"/>
                <a:gd name="T51" fmla="*/ 64 h 149"/>
                <a:gd name="T52" fmla="*/ 110 w 145"/>
                <a:gd name="T53" fmla="*/ 57 h 149"/>
                <a:gd name="T54" fmla="*/ 132 w 145"/>
                <a:gd name="T55" fmla="*/ 63 h 149"/>
                <a:gd name="T56" fmla="*/ 106 w 145"/>
                <a:gd name="T57" fmla="*/ 75 h 149"/>
                <a:gd name="T58" fmla="*/ 103 w 145"/>
                <a:gd name="T59" fmla="*/ 46 h 149"/>
                <a:gd name="T60" fmla="*/ 66 w 145"/>
                <a:gd name="T61" fmla="*/ 0 h 149"/>
                <a:gd name="T62" fmla="*/ 44 w 145"/>
                <a:gd name="T63" fmla="*/ 4 h 149"/>
                <a:gd name="T64" fmla="*/ 33 w 145"/>
                <a:gd name="T65" fmla="*/ 17 h 149"/>
                <a:gd name="T66" fmla="*/ 33 w 145"/>
                <a:gd name="T67" fmla="*/ 33 h 149"/>
                <a:gd name="T68" fmla="*/ 40 w 145"/>
                <a:gd name="T69" fmla="*/ 48 h 149"/>
                <a:gd name="T70" fmla="*/ 53 w 145"/>
                <a:gd name="T71" fmla="*/ 61 h 149"/>
                <a:gd name="T72" fmla="*/ 75 w 145"/>
                <a:gd name="T73" fmla="*/ 57 h 149"/>
                <a:gd name="T74" fmla="*/ 86 w 145"/>
                <a:gd name="T75" fmla="*/ 46 h 149"/>
                <a:gd name="T76" fmla="*/ 86 w 145"/>
                <a:gd name="T77" fmla="*/ 30 h 149"/>
                <a:gd name="T78" fmla="*/ 81 w 145"/>
                <a:gd name="T79" fmla="*/ 15 h 149"/>
                <a:gd name="T80" fmla="*/ 66 w 145"/>
                <a:gd name="T81" fmla="*/ 6 h 149"/>
                <a:gd name="T82" fmla="*/ 71 w 145"/>
                <a:gd name="T83" fmla="*/ 33 h 149"/>
                <a:gd name="T84" fmla="*/ 51 w 145"/>
                <a:gd name="T85" fmla="*/ 39 h 149"/>
                <a:gd name="T86" fmla="*/ 57 w 145"/>
                <a:gd name="T87" fmla="*/ 20 h 149"/>
                <a:gd name="T88" fmla="*/ 62 w 145"/>
                <a:gd name="T89" fmla="*/ 35 h 149"/>
                <a:gd name="T90" fmla="*/ 57 w 145"/>
                <a:gd name="T91" fmla="*/ 28 h 149"/>
                <a:gd name="T92" fmla="*/ 77 w 145"/>
                <a:gd name="T93" fmla="*/ 33 h 149"/>
                <a:gd name="T94" fmla="*/ 51 w 145"/>
                <a:gd name="T95" fmla="*/ 46 h 149"/>
                <a:gd name="T96" fmla="*/ 49 w 145"/>
                <a:gd name="T97" fmla="*/ 19 h 149"/>
                <a:gd name="T98" fmla="*/ 44 w 145"/>
                <a:gd name="T99" fmla="*/ 88 h 149"/>
                <a:gd name="T100" fmla="*/ 33 w 145"/>
                <a:gd name="T101" fmla="*/ 116 h 149"/>
                <a:gd name="T102" fmla="*/ 59 w 145"/>
                <a:gd name="T103" fmla="*/ 110 h 149"/>
                <a:gd name="T104" fmla="*/ 44 w 145"/>
                <a:gd name="T105" fmla="*/ 88 h 149"/>
                <a:gd name="T106" fmla="*/ 38 w 145"/>
                <a:gd name="T107" fmla="*/ 99 h 149"/>
                <a:gd name="T108" fmla="*/ 44 w 145"/>
                <a:gd name="T109" fmla="*/ 112 h 149"/>
                <a:gd name="T110" fmla="*/ 51 w 145"/>
                <a:gd name="T111" fmla="*/ 101 h 149"/>
                <a:gd name="T112" fmla="*/ 35 w 145"/>
                <a:gd name="T113" fmla="*/ 81 h 149"/>
                <a:gd name="T114" fmla="*/ 27 w 145"/>
                <a:gd name="T115" fmla="*/ 121 h 149"/>
                <a:gd name="T116" fmla="*/ 70 w 145"/>
                <a:gd name="T117" fmla="*/ 10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5" h="149">
                  <a:moveTo>
                    <a:pt x="51" y="68"/>
                  </a:moveTo>
                  <a:lnTo>
                    <a:pt x="51" y="68"/>
                  </a:lnTo>
                  <a:lnTo>
                    <a:pt x="59" y="70"/>
                  </a:lnTo>
                  <a:lnTo>
                    <a:pt x="62" y="63"/>
                  </a:lnTo>
                  <a:lnTo>
                    <a:pt x="62" y="63"/>
                  </a:lnTo>
                  <a:lnTo>
                    <a:pt x="68" y="64"/>
                  </a:lnTo>
                  <a:lnTo>
                    <a:pt x="71" y="68"/>
                  </a:lnTo>
                  <a:lnTo>
                    <a:pt x="68" y="75"/>
                  </a:lnTo>
                  <a:lnTo>
                    <a:pt x="68" y="75"/>
                  </a:lnTo>
                  <a:lnTo>
                    <a:pt x="71" y="77"/>
                  </a:lnTo>
                  <a:lnTo>
                    <a:pt x="71" y="77"/>
                  </a:lnTo>
                  <a:lnTo>
                    <a:pt x="73" y="81"/>
                  </a:lnTo>
                  <a:lnTo>
                    <a:pt x="81" y="77"/>
                  </a:lnTo>
                  <a:lnTo>
                    <a:pt x="81" y="77"/>
                  </a:lnTo>
                  <a:lnTo>
                    <a:pt x="84" y="83"/>
                  </a:lnTo>
                  <a:lnTo>
                    <a:pt x="86" y="86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81" y="97"/>
                  </a:lnTo>
                  <a:lnTo>
                    <a:pt x="88" y="99"/>
                  </a:lnTo>
                  <a:lnTo>
                    <a:pt x="88" y="99"/>
                  </a:lnTo>
                  <a:lnTo>
                    <a:pt x="90" y="105"/>
                  </a:lnTo>
                  <a:lnTo>
                    <a:pt x="88" y="110"/>
                  </a:lnTo>
                  <a:lnTo>
                    <a:pt x="81" y="110"/>
                  </a:lnTo>
                  <a:lnTo>
                    <a:pt x="81" y="110"/>
                  </a:lnTo>
                  <a:lnTo>
                    <a:pt x="79" y="118"/>
                  </a:lnTo>
                  <a:lnTo>
                    <a:pt x="86" y="121"/>
                  </a:lnTo>
                  <a:lnTo>
                    <a:pt x="86" y="121"/>
                  </a:lnTo>
                  <a:lnTo>
                    <a:pt x="82" y="127"/>
                  </a:lnTo>
                  <a:lnTo>
                    <a:pt x="81" y="130"/>
                  </a:lnTo>
                  <a:lnTo>
                    <a:pt x="73" y="129"/>
                  </a:lnTo>
                  <a:lnTo>
                    <a:pt x="73" y="129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8" y="134"/>
                  </a:lnTo>
                  <a:lnTo>
                    <a:pt x="71" y="140"/>
                  </a:lnTo>
                  <a:lnTo>
                    <a:pt x="71" y="140"/>
                  </a:lnTo>
                  <a:lnTo>
                    <a:pt x="66" y="143"/>
                  </a:lnTo>
                  <a:lnTo>
                    <a:pt x="62" y="145"/>
                  </a:lnTo>
                  <a:lnTo>
                    <a:pt x="57" y="140"/>
                  </a:lnTo>
                  <a:lnTo>
                    <a:pt x="57" y="140"/>
                  </a:lnTo>
                  <a:lnTo>
                    <a:pt x="51" y="141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44" y="149"/>
                  </a:lnTo>
                  <a:lnTo>
                    <a:pt x="38" y="149"/>
                  </a:lnTo>
                  <a:lnTo>
                    <a:pt x="38" y="141"/>
                  </a:lnTo>
                  <a:lnTo>
                    <a:pt x="38" y="141"/>
                  </a:lnTo>
                  <a:lnTo>
                    <a:pt x="31" y="140"/>
                  </a:lnTo>
                  <a:lnTo>
                    <a:pt x="27" y="145"/>
                  </a:lnTo>
                  <a:lnTo>
                    <a:pt x="27" y="145"/>
                  </a:lnTo>
                  <a:lnTo>
                    <a:pt x="22" y="143"/>
                  </a:lnTo>
                  <a:lnTo>
                    <a:pt x="18" y="140"/>
                  </a:lnTo>
                  <a:lnTo>
                    <a:pt x="20" y="132"/>
                  </a:lnTo>
                  <a:lnTo>
                    <a:pt x="20" y="132"/>
                  </a:lnTo>
                  <a:lnTo>
                    <a:pt x="18" y="130"/>
                  </a:lnTo>
                  <a:lnTo>
                    <a:pt x="18" y="130"/>
                  </a:lnTo>
                  <a:lnTo>
                    <a:pt x="15" y="129"/>
                  </a:lnTo>
                  <a:lnTo>
                    <a:pt x="9" y="130"/>
                  </a:lnTo>
                  <a:lnTo>
                    <a:pt x="9" y="130"/>
                  </a:lnTo>
                  <a:lnTo>
                    <a:pt x="5" y="127"/>
                  </a:lnTo>
                  <a:lnTo>
                    <a:pt x="3" y="121"/>
                  </a:lnTo>
                  <a:lnTo>
                    <a:pt x="9" y="118"/>
                  </a:lnTo>
                  <a:lnTo>
                    <a:pt x="9" y="118"/>
                  </a:lnTo>
                  <a:lnTo>
                    <a:pt x="7" y="110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03"/>
                  </a:lnTo>
                  <a:lnTo>
                    <a:pt x="0" y="99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9" y="90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5" y="81"/>
                  </a:lnTo>
                  <a:lnTo>
                    <a:pt x="9" y="77"/>
                  </a:lnTo>
                  <a:lnTo>
                    <a:pt x="16" y="81"/>
                  </a:lnTo>
                  <a:lnTo>
                    <a:pt x="16" y="81"/>
                  </a:lnTo>
                  <a:lnTo>
                    <a:pt x="18" y="77"/>
                  </a:lnTo>
                  <a:lnTo>
                    <a:pt x="18" y="77"/>
                  </a:lnTo>
                  <a:lnTo>
                    <a:pt x="20" y="75"/>
                  </a:lnTo>
                  <a:lnTo>
                    <a:pt x="18" y="68"/>
                  </a:lnTo>
                  <a:lnTo>
                    <a:pt x="18" y="68"/>
                  </a:lnTo>
                  <a:lnTo>
                    <a:pt x="22" y="64"/>
                  </a:lnTo>
                  <a:lnTo>
                    <a:pt x="27" y="63"/>
                  </a:lnTo>
                  <a:lnTo>
                    <a:pt x="31" y="70"/>
                  </a:lnTo>
                  <a:lnTo>
                    <a:pt x="31" y="70"/>
                  </a:lnTo>
                  <a:lnTo>
                    <a:pt x="38" y="68"/>
                  </a:lnTo>
                  <a:lnTo>
                    <a:pt x="38" y="61"/>
                  </a:lnTo>
                  <a:lnTo>
                    <a:pt x="38" y="61"/>
                  </a:lnTo>
                  <a:lnTo>
                    <a:pt x="44" y="59"/>
                  </a:lnTo>
                  <a:lnTo>
                    <a:pt x="49" y="61"/>
                  </a:lnTo>
                  <a:lnTo>
                    <a:pt x="51" y="68"/>
                  </a:lnTo>
                  <a:lnTo>
                    <a:pt x="51" y="68"/>
                  </a:lnTo>
                  <a:close/>
                  <a:moveTo>
                    <a:pt x="121" y="35"/>
                  </a:moveTo>
                  <a:lnTo>
                    <a:pt x="121" y="30"/>
                  </a:lnTo>
                  <a:lnTo>
                    <a:pt x="121" y="30"/>
                  </a:lnTo>
                  <a:lnTo>
                    <a:pt x="114" y="30"/>
                  </a:lnTo>
                  <a:lnTo>
                    <a:pt x="112" y="35"/>
                  </a:lnTo>
                  <a:lnTo>
                    <a:pt x="112" y="35"/>
                  </a:lnTo>
                  <a:lnTo>
                    <a:pt x="108" y="35"/>
                  </a:lnTo>
                  <a:lnTo>
                    <a:pt x="104" y="31"/>
                  </a:lnTo>
                  <a:lnTo>
                    <a:pt x="104" y="31"/>
                  </a:lnTo>
                  <a:lnTo>
                    <a:pt x="99" y="33"/>
                  </a:lnTo>
                  <a:lnTo>
                    <a:pt x="101" y="39"/>
                  </a:lnTo>
                  <a:lnTo>
                    <a:pt x="101" y="39"/>
                  </a:lnTo>
                  <a:lnTo>
                    <a:pt x="97" y="41"/>
                  </a:lnTo>
                  <a:lnTo>
                    <a:pt x="97" y="41"/>
                  </a:lnTo>
                  <a:lnTo>
                    <a:pt x="95" y="42"/>
                  </a:lnTo>
                  <a:lnTo>
                    <a:pt x="92" y="39"/>
                  </a:lnTo>
                  <a:lnTo>
                    <a:pt x="92" y="39"/>
                  </a:lnTo>
                  <a:lnTo>
                    <a:pt x="88" y="44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0" y="53"/>
                  </a:lnTo>
                  <a:lnTo>
                    <a:pt x="84" y="53"/>
                  </a:lnTo>
                  <a:lnTo>
                    <a:pt x="84" y="53"/>
                  </a:lnTo>
                  <a:lnTo>
                    <a:pt x="82" y="61"/>
                  </a:lnTo>
                  <a:lnTo>
                    <a:pt x="88" y="63"/>
                  </a:lnTo>
                  <a:lnTo>
                    <a:pt x="88" y="63"/>
                  </a:lnTo>
                  <a:lnTo>
                    <a:pt x="90" y="66"/>
                  </a:lnTo>
                  <a:lnTo>
                    <a:pt x="84" y="70"/>
                  </a:lnTo>
                  <a:lnTo>
                    <a:pt x="84" y="70"/>
                  </a:lnTo>
                  <a:lnTo>
                    <a:pt x="88" y="75"/>
                  </a:lnTo>
                  <a:lnTo>
                    <a:pt x="92" y="75"/>
                  </a:lnTo>
                  <a:lnTo>
                    <a:pt x="92" y="75"/>
                  </a:lnTo>
                  <a:lnTo>
                    <a:pt x="93" y="77"/>
                  </a:lnTo>
                  <a:lnTo>
                    <a:pt x="93" y="77"/>
                  </a:lnTo>
                  <a:lnTo>
                    <a:pt x="95" y="79"/>
                  </a:lnTo>
                  <a:lnTo>
                    <a:pt x="93" y="83"/>
                  </a:lnTo>
                  <a:lnTo>
                    <a:pt x="93" y="83"/>
                  </a:lnTo>
                  <a:lnTo>
                    <a:pt x="99" y="86"/>
                  </a:lnTo>
                  <a:lnTo>
                    <a:pt x="103" y="83"/>
                  </a:lnTo>
                  <a:lnTo>
                    <a:pt x="103" y="83"/>
                  </a:lnTo>
                  <a:lnTo>
                    <a:pt x="106" y="85"/>
                  </a:lnTo>
                  <a:lnTo>
                    <a:pt x="106" y="90"/>
                  </a:lnTo>
                  <a:lnTo>
                    <a:pt x="106" y="90"/>
                  </a:lnTo>
                  <a:lnTo>
                    <a:pt x="114" y="92"/>
                  </a:lnTo>
                  <a:lnTo>
                    <a:pt x="115" y="86"/>
                  </a:lnTo>
                  <a:lnTo>
                    <a:pt x="115" y="86"/>
                  </a:lnTo>
                  <a:lnTo>
                    <a:pt x="121" y="86"/>
                  </a:lnTo>
                  <a:lnTo>
                    <a:pt x="123" y="90"/>
                  </a:lnTo>
                  <a:lnTo>
                    <a:pt x="123" y="90"/>
                  </a:lnTo>
                  <a:lnTo>
                    <a:pt x="130" y="86"/>
                  </a:lnTo>
                  <a:lnTo>
                    <a:pt x="128" y="83"/>
                  </a:lnTo>
                  <a:lnTo>
                    <a:pt x="128" y="83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2" y="7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41" y="75"/>
                  </a:lnTo>
                  <a:lnTo>
                    <a:pt x="137" y="72"/>
                  </a:lnTo>
                  <a:lnTo>
                    <a:pt x="137" y="72"/>
                  </a:lnTo>
                  <a:lnTo>
                    <a:pt x="139" y="68"/>
                  </a:lnTo>
                  <a:lnTo>
                    <a:pt x="145" y="68"/>
                  </a:lnTo>
                  <a:lnTo>
                    <a:pt x="145" y="68"/>
                  </a:lnTo>
                  <a:lnTo>
                    <a:pt x="145" y="61"/>
                  </a:lnTo>
                  <a:lnTo>
                    <a:pt x="139" y="59"/>
                  </a:lnTo>
                  <a:lnTo>
                    <a:pt x="139" y="59"/>
                  </a:lnTo>
                  <a:lnTo>
                    <a:pt x="139" y="53"/>
                  </a:lnTo>
                  <a:lnTo>
                    <a:pt x="143" y="52"/>
                  </a:lnTo>
                  <a:lnTo>
                    <a:pt x="143" y="52"/>
                  </a:lnTo>
                  <a:lnTo>
                    <a:pt x="141" y="44"/>
                  </a:lnTo>
                  <a:lnTo>
                    <a:pt x="136" y="46"/>
                  </a:lnTo>
                  <a:lnTo>
                    <a:pt x="136" y="46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2" y="42"/>
                  </a:lnTo>
                  <a:lnTo>
                    <a:pt x="136" y="37"/>
                  </a:lnTo>
                  <a:lnTo>
                    <a:pt x="136" y="37"/>
                  </a:lnTo>
                  <a:lnTo>
                    <a:pt x="130" y="33"/>
                  </a:lnTo>
                  <a:lnTo>
                    <a:pt x="126" y="37"/>
                  </a:lnTo>
                  <a:lnTo>
                    <a:pt x="126" y="37"/>
                  </a:lnTo>
                  <a:lnTo>
                    <a:pt x="121" y="35"/>
                  </a:lnTo>
                  <a:lnTo>
                    <a:pt x="121" y="35"/>
                  </a:lnTo>
                  <a:close/>
                  <a:moveTo>
                    <a:pt x="115" y="50"/>
                  </a:moveTo>
                  <a:lnTo>
                    <a:pt x="115" y="50"/>
                  </a:lnTo>
                  <a:lnTo>
                    <a:pt x="119" y="50"/>
                  </a:lnTo>
                  <a:lnTo>
                    <a:pt x="123" y="53"/>
                  </a:lnTo>
                  <a:lnTo>
                    <a:pt x="123" y="53"/>
                  </a:lnTo>
                  <a:lnTo>
                    <a:pt x="125" y="57"/>
                  </a:lnTo>
                  <a:lnTo>
                    <a:pt x="125" y="61"/>
                  </a:lnTo>
                  <a:lnTo>
                    <a:pt x="125" y="61"/>
                  </a:lnTo>
                  <a:lnTo>
                    <a:pt x="125" y="66"/>
                  </a:lnTo>
                  <a:lnTo>
                    <a:pt x="121" y="70"/>
                  </a:lnTo>
                  <a:lnTo>
                    <a:pt x="121" y="70"/>
                  </a:lnTo>
                  <a:lnTo>
                    <a:pt x="117" y="72"/>
                  </a:lnTo>
                  <a:lnTo>
                    <a:pt x="114" y="72"/>
                  </a:lnTo>
                  <a:lnTo>
                    <a:pt x="114" y="72"/>
                  </a:lnTo>
                  <a:lnTo>
                    <a:pt x="108" y="70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3" y="64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4" y="55"/>
                  </a:lnTo>
                  <a:lnTo>
                    <a:pt x="106" y="52"/>
                  </a:lnTo>
                  <a:lnTo>
                    <a:pt x="106" y="52"/>
                  </a:lnTo>
                  <a:lnTo>
                    <a:pt x="110" y="50"/>
                  </a:lnTo>
                  <a:lnTo>
                    <a:pt x="115" y="50"/>
                  </a:lnTo>
                  <a:lnTo>
                    <a:pt x="115" y="50"/>
                  </a:lnTo>
                  <a:close/>
                  <a:moveTo>
                    <a:pt x="117" y="57"/>
                  </a:moveTo>
                  <a:lnTo>
                    <a:pt x="117" y="57"/>
                  </a:lnTo>
                  <a:lnTo>
                    <a:pt x="119" y="61"/>
                  </a:lnTo>
                  <a:lnTo>
                    <a:pt x="119" y="61"/>
                  </a:lnTo>
                  <a:lnTo>
                    <a:pt x="117" y="64"/>
                  </a:lnTo>
                  <a:lnTo>
                    <a:pt x="117" y="64"/>
                  </a:lnTo>
                  <a:lnTo>
                    <a:pt x="114" y="66"/>
                  </a:lnTo>
                  <a:lnTo>
                    <a:pt x="114" y="66"/>
                  </a:lnTo>
                  <a:lnTo>
                    <a:pt x="110" y="64"/>
                  </a:lnTo>
                  <a:lnTo>
                    <a:pt x="110" y="64"/>
                  </a:lnTo>
                  <a:lnTo>
                    <a:pt x="108" y="59"/>
                  </a:lnTo>
                  <a:lnTo>
                    <a:pt x="108" y="59"/>
                  </a:lnTo>
                  <a:lnTo>
                    <a:pt x="110" y="57"/>
                  </a:lnTo>
                  <a:lnTo>
                    <a:pt x="110" y="57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17" y="57"/>
                  </a:lnTo>
                  <a:lnTo>
                    <a:pt x="117" y="57"/>
                  </a:lnTo>
                  <a:close/>
                  <a:moveTo>
                    <a:pt x="128" y="50"/>
                  </a:moveTo>
                  <a:lnTo>
                    <a:pt x="128" y="50"/>
                  </a:lnTo>
                  <a:lnTo>
                    <a:pt x="130" y="55"/>
                  </a:lnTo>
                  <a:lnTo>
                    <a:pt x="132" y="63"/>
                  </a:lnTo>
                  <a:lnTo>
                    <a:pt x="132" y="63"/>
                  </a:lnTo>
                  <a:lnTo>
                    <a:pt x="128" y="68"/>
                  </a:lnTo>
                  <a:lnTo>
                    <a:pt x="125" y="74"/>
                  </a:lnTo>
                  <a:lnTo>
                    <a:pt x="125" y="74"/>
                  </a:lnTo>
                  <a:lnTo>
                    <a:pt x="119" y="77"/>
                  </a:lnTo>
                  <a:lnTo>
                    <a:pt x="112" y="77"/>
                  </a:lnTo>
                  <a:lnTo>
                    <a:pt x="112" y="77"/>
                  </a:lnTo>
                  <a:lnTo>
                    <a:pt x="106" y="75"/>
                  </a:lnTo>
                  <a:lnTo>
                    <a:pt x="101" y="72"/>
                  </a:lnTo>
                  <a:lnTo>
                    <a:pt x="101" y="72"/>
                  </a:lnTo>
                  <a:lnTo>
                    <a:pt x="97" y="64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9" y="52"/>
                  </a:lnTo>
                  <a:lnTo>
                    <a:pt x="103" y="46"/>
                  </a:lnTo>
                  <a:lnTo>
                    <a:pt x="103" y="46"/>
                  </a:lnTo>
                  <a:lnTo>
                    <a:pt x="110" y="44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123" y="46"/>
                  </a:lnTo>
                  <a:lnTo>
                    <a:pt x="128" y="50"/>
                  </a:lnTo>
                  <a:lnTo>
                    <a:pt x="128" y="50"/>
                  </a:lnTo>
                  <a:close/>
                  <a:moveTo>
                    <a:pt x="66" y="6"/>
                  </a:moveTo>
                  <a:lnTo>
                    <a:pt x="66" y="0"/>
                  </a:lnTo>
                  <a:lnTo>
                    <a:pt x="66" y="0"/>
                  </a:lnTo>
                  <a:lnTo>
                    <a:pt x="59" y="0"/>
                  </a:lnTo>
                  <a:lnTo>
                    <a:pt x="59" y="6"/>
                  </a:lnTo>
                  <a:lnTo>
                    <a:pt x="59" y="6"/>
                  </a:lnTo>
                  <a:lnTo>
                    <a:pt x="53" y="6"/>
                  </a:lnTo>
                  <a:lnTo>
                    <a:pt x="51" y="2"/>
                  </a:lnTo>
                  <a:lnTo>
                    <a:pt x="51" y="2"/>
                  </a:lnTo>
                  <a:lnTo>
                    <a:pt x="44" y="4"/>
                  </a:lnTo>
                  <a:lnTo>
                    <a:pt x="46" y="9"/>
                  </a:lnTo>
                  <a:lnTo>
                    <a:pt x="46" y="9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2" y="13"/>
                  </a:lnTo>
                  <a:lnTo>
                    <a:pt x="37" y="9"/>
                  </a:lnTo>
                  <a:lnTo>
                    <a:pt x="37" y="9"/>
                  </a:lnTo>
                  <a:lnTo>
                    <a:pt x="33" y="17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5" y="24"/>
                  </a:lnTo>
                  <a:lnTo>
                    <a:pt x="29" y="24"/>
                  </a:lnTo>
                  <a:lnTo>
                    <a:pt x="29" y="24"/>
                  </a:lnTo>
                  <a:lnTo>
                    <a:pt x="29" y="31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35" y="37"/>
                  </a:lnTo>
                  <a:lnTo>
                    <a:pt x="29" y="41"/>
                  </a:lnTo>
                  <a:lnTo>
                    <a:pt x="29" y="41"/>
                  </a:lnTo>
                  <a:lnTo>
                    <a:pt x="33" y="46"/>
                  </a:lnTo>
                  <a:lnTo>
                    <a:pt x="38" y="46"/>
                  </a:lnTo>
                  <a:lnTo>
                    <a:pt x="38" y="46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0" y="50"/>
                  </a:lnTo>
                  <a:lnTo>
                    <a:pt x="38" y="53"/>
                  </a:lnTo>
                  <a:lnTo>
                    <a:pt x="38" y="53"/>
                  </a:lnTo>
                  <a:lnTo>
                    <a:pt x="44" y="59"/>
                  </a:lnTo>
                  <a:lnTo>
                    <a:pt x="48" y="55"/>
                  </a:lnTo>
                  <a:lnTo>
                    <a:pt x="48" y="55"/>
                  </a:lnTo>
                  <a:lnTo>
                    <a:pt x="53" y="57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60" y="63"/>
                  </a:lnTo>
                  <a:lnTo>
                    <a:pt x="60" y="57"/>
                  </a:lnTo>
                  <a:lnTo>
                    <a:pt x="60" y="57"/>
                  </a:lnTo>
                  <a:lnTo>
                    <a:pt x="66" y="57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75" y="57"/>
                  </a:lnTo>
                  <a:lnTo>
                    <a:pt x="73" y="53"/>
                  </a:lnTo>
                  <a:lnTo>
                    <a:pt x="73" y="53"/>
                  </a:lnTo>
                  <a:lnTo>
                    <a:pt x="75" y="52"/>
                  </a:lnTo>
                  <a:lnTo>
                    <a:pt x="75" y="52"/>
                  </a:lnTo>
                  <a:lnTo>
                    <a:pt x="79" y="50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6" y="46"/>
                  </a:lnTo>
                  <a:lnTo>
                    <a:pt x="82" y="42"/>
                  </a:lnTo>
                  <a:lnTo>
                    <a:pt x="82" y="42"/>
                  </a:lnTo>
                  <a:lnTo>
                    <a:pt x="84" y="39"/>
                  </a:lnTo>
                  <a:lnTo>
                    <a:pt x="90" y="39"/>
                  </a:lnTo>
                  <a:lnTo>
                    <a:pt x="90" y="39"/>
                  </a:lnTo>
                  <a:lnTo>
                    <a:pt x="90" y="31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4" y="24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86" y="15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9" y="13"/>
                  </a:lnTo>
                  <a:lnTo>
                    <a:pt x="81" y="9"/>
                  </a:lnTo>
                  <a:lnTo>
                    <a:pt x="81" y="9"/>
                  </a:lnTo>
                  <a:lnTo>
                    <a:pt x="75" y="4"/>
                  </a:lnTo>
                  <a:lnTo>
                    <a:pt x="71" y="8"/>
                  </a:lnTo>
                  <a:lnTo>
                    <a:pt x="71" y="8"/>
                  </a:lnTo>
                  <a:lnTo>
                    <a:pt x="66" y="6"/>
                  </a:lnTo>
                  <a:lnTo>
                    <a:pt x="66" y="6"/>
                  </a:lnTo>
                  <a:close/>
                  <a:moveTo>
                    <a:pt x="60" y="20"/>
                  </a:moveTo>
                  <a:lnTo>
                    <a:pt x="60" y="20"/>
                  </a:lnTo>
                  <a:lnTo>
                    <a:pt x="66" y="2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70" y="28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0" y="37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2" y="42"/>
                  </a:lnTo>
                  <a:lnTo>
                    <a:pt x="59" y="42"/>
                  </a:lnTo>
                  <a:lnTo>
                    <a:pt x="59" y="42"/>
                  </a:lnTo>
                  <a:lnTo>
                    <a:pt x="55" y="41"/>
                  </a:lnTo>
                  <a:lnTo>
                    <a:pt x="51" y="39"/>
                  </a:lnTo>
                  <a:lnTo>
                    <a:pt x="51" y="39"/>
                  </a:lnTo>
                  <a:lnTo>
                    <a:pt x="49" y="35"/>
                  </a:lnTo>
                  <a:lnTo>
                    <a:pt x="49" y="30"/>
                  </a:lnTo>
                  <a:lnTo>
                    <a:pt x="49" y="30"/>
                  </a:lnTo>
                  <a:lnTo>
                    <a:pt x="49" y="26"/>
                  </a:lnTo>
                  <a:lnTo>
                    <a:pt x="53" y="22"/>
                  </a:lnTo>
                  <a:lnTo>
                    <a:pt x="53" y="22"/>
                  </a:lnTo>
                  <a:lnTo>
                    <a:pt x="57" y="20"/>
                  </a:lnTo>
                  <a:lnTo>
                    <a:pt x="60" y="20"/>
                  </a:lnTo>
                  <a:lnTo>
                    <a:pt x="60" y="20"/>
                  </a:lnTo>
                  <a:close/>
                  <a:moveTo>
                    <a:pt x="64" y="28"/>
                  </a:moveTo>
                  <a:lnTo>
                    <a:pt x="64" y="28"/>
                  </a:lnTo>
                  <a:lnTo>
                    <a:pt x="64" y="31"/>
                  </a:lnTo>
                  <a:lnTo>
                    <a:pt x="64" y="31"/>
                  </a:lnTo>
                  <a:lnTo>
                    <a:pt x="62" y="35"/>
                  </a:lnTo>
                  <a:lnTo>
                    <a:pt x="62" y="35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5" y="35"/>
                  </a:lnTo>
                  <a:lnTo>
                    <a:pt x="55" y="35"/>
                  </a:lnTo>
                  <a:lnTo>
                    <a:pt x="55" y="31"/>
                  </a:lnTo>
                  <a:lnTo>
                    <a:pt x="55" y="31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4" y="28"/>
                  </a:lnTo>
                  <a:lnTo>
                    <a:pt x="64" y="28"/>
                  </a:lnTo>
                  <a:close/>
                  <a:moveTo>
                    <a:pt x="73" y="20"/>
                  </a:moveTo>
                  <a:lnTo>
                    <a:pt x="73" y="20"/>
                  </a:lnTo>
                  <a:lnTo>
                    <a:pt x="77" y="26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75" y="39"/>
                  </a:lnTo>
                  <a:lnTo>
                    <a:pt x="70" y="44"/>
                  </a:lnTo>
                  <a:lnTo>
                    <a:pt x="70" y="44"/>
                  </a:lnTo>
                  <a:lnTo>
                    <a:pt x="64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6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44" y="37"/>
                  </a:lnTo>
                  <a:lnTo>
                    <a:pt x="42" y="30"/>
                  </a:lnTo>
                  <a:lnTo>
                    <a:pt x="42" y="30"/>
                  </a:lnTo>
                  <a:lnTo>
                    <a:pt x="44" y="22"/>
                  </a:lnTo>
                  <a:lnTo>
                    <a:pt x="49" y="19"/>
                  </a:lnTo>
                  <a:lnTo>
                    <a:pt x="49" y="19"/>
                  </a:lnTo>
                  <a:lnTo>
                    <a:pt x="55" y="15"/>
                  </a:lnTo>
                  <a:lnTo>
                    <a:pt x="62" y="15"/>
                  </a:lnTo>
                  <a:lnTo>
                    <a:pt x="62" y="15"/>
                  </a:lnTo>
                  <a:lnTo>
                    <a:pt x="68" y="17"/>
                  </a:lnTo>
                  <a:lnTo>
                    <a:pt x="73" y="20"/>
                  </a:lnTo>
                  <a:lnTo>
                    <a:pt x="73" y="20"/>
                  </a:lnTo>
                  <a:close/>
                  <a:moveTo>
                    <a:pt x="44" y="88"/>
                  </a:moveTo>
                  <a:lnTo>
                    <a:pt x="44" y="88"/>
                  </a:lnTo>
                  <a:lnTo>
                    <a:pt x="38" y="90"/>
                  </a:lnTo>
                  <a:lnTo>
                    <a:pt x="33" y="92"/>
                  </a:lnTo>
                  <a:lnTo>
                    <a:pt x="33" y="92"/>
                  </a:lnTo>
                  <a:lnTo>
                    <a:pt x="29" y="97"/>
                  </a:lnTo>
                  <a:lnTo>
                    <a:pt x="27" y="105"/>
                  </a:lnTo>
                  <a:lnTo>
                    <a:pt x="27" y="105"/>
                  </a:lnTo>
                  <a:lnTo>
                    <a:pt x="29" y="110"/>
                  </a:lnTo>
                  <a:lnTo>
                    <a:pt x="33" y="116"/>
                  </a:lnTo>
                  <a:lnTo>
                    <a:pt x="33" y="116"/>
                  </a:lnTo>
                  <a:lnTo>
                    <a:pt x="38" y="119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51" y="119"/>
                  </a:lnTo>
                  <a:lnTo>
                    <a:pt x="55" y="116"/>
                  </a:lnTo>
                  <a:lnTo>
                    <a:pt x="55" y="116"/>
                  </a:lnTo>
                  <a:lnTo>
                    <a:pt x="59" y="110"/>
                  </a:lnTo>
                  <a:lnTo>
                    <a:pt x="60" y="105"/>
                  </a:lnTo>
                  <a:lnTo>
                    <a:pt x="60" y="105"/>
                  </a:lnTo>
                  <a:lnTo>
                    <a:pt x="59" y="97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1" y="90"/>
                  </a:lnTo>
                  <a:lnTo>
                    <a:pt x="44" y="88"/>
                  </a:lnTo>
                  <a:lnTo>
                    <a:pt x="44" y="88"/>
                  </a:lnTo>
                  <a:close/>
                  <a:moveTo>
                    <a:pt x="49" y="99"/>
                  </a:moveTo>
                  <a:lnTo>
                    <a:pt x="49" y="99"/>
                  </a:lnTo>
                  <a:lnTo>
                    <a:pt x="48" y="97"/>
                  </a:lnTo>
                  <a:lnTo>
                    <a:pt x="44" y="97"/>
                  </a:lnTo>
                  <a:lnTo>
                    <a:pt x="44" y="97"/>
                  </a:lnTo>
                  <a:lnTo>
                    <a:pt x="42" y="97"/>
                  </a:lnTo>
                  <a:lnTo>
                    <a:pt x="38" y="99"/>
                  </a:lnTo>
                  <a:lnTo>
                    <a:pt x="38" y="99"/>
                  </a:lnTo>
                  <a:lnTo>
                    <a:pt x="38" y="101"/>
                  </a:lnTo>
                  <a:lnTo>
                    <a:pt x="37" y="105"/>
                  </a:lnTo>
                  <a:lnTo>
                    <a:pt x="37" y="105"/>
                  </a:lnTo>
                  <a:lnTo>
                    <a:pt x="38" y="107"/>
                  </a:lnTo>
                  <a:lnTo>
                    <a:pt x="38" y="110"/>
                  </a:lnTo>
                  <a:lnTo>
                    <a:pt x="38" y="110"/>
                  </a:lnTo>
                  <a:lnTo>
                    <a:pt x="42" y="110"/>
                  </a:lnTo>
                  <a:lnTo>
                    <a:pt x="44" y="112"/>
                  </a:lnTo>
                  <a:lnTo>
                    <a:pt x="44" y="112"/>
                  </a:lnTo>
                  <a:lnTo>
                    <a:pt x="48" y="110"/>
                  </a:lnTo>
                  <a:lnTo>
                    <a:pt x="49" y="110"/>
                  </a:lnTo>
                  <a:lnTo>
                    <a:pt x="49" y="110"/>
                  </a:lnTo>
                  <a:lnTo>
                    <a:pt x="51" y="107"/>
                  </a:lnTo>
                  <a:lnTo>
                    <a:pt x="51" y="105"/>
                  </a:lnTo>
                  <a:lnTo>
                    <a:pt x="51" y="105"/>
                  </a:lnTo>
                  <a:lnTo>
                    <a:pt x="51" y="101"/>
                  </a:lnTo>
                  <a:lnTo>
                    <a:pt x="49" y="99"/>
                  </a:lnTo>
                  <a:lnTo>
                    <a:pt x="49" y="99"/>
                  </a:lnTo>
                  <a:close/>
                  <a:moveTo>
                    <a:pt x="62" y="86"/>
                  </a:moveTo>
                  <a:lnTo>
                    <a:pt x="62" y="86"/>
                  </a:lnTo>
                  <a:lnTo>
                    <a:pt x="55" y="81"/>
                  </a:lnTo>
                  <a:lnTo>
                    <a:pt x="44" y="79"/>
                  </a:lnTo>
                  <a:lnTo>
                    <a:pt x="44" y="79"/>
                  </a:lnTo>
                  <a:lnTo>
                    <a:pt x="35" y="81"/>
                  </a:lnTo>
                  <a:lnTo>
                    <a:pt x="27" y="86"/>
                  </a:lnTo>
                  <a:lnTo>
                    <a:pt x="27" y="86"/>
                  </a:lnTo>
                  <a:lnTo>
                    <a:pt x="22" y="94"/>
                  </a:lnTo>
                  <a:lnTo>
                    <a:pt x="20" y="105"/>
                  </a:lnTo>
                  <a:lnTo>
                    <a:pt x="20" y="105"/>
                  </a:lnTo>
                  <a:lnTo>
                    <a:pt x="22" y="114"/>
                  </a:lnTo>
                  <a:lnTo>
                    <a:pt x="27" y="121"/>
                  </a:lnTo>
                  <a:lnTo>
                    <a:pt x="27" y="121"/>
                  </a:lnTo>
                  <a:lnTo>
                    <a:pt x="35" y="127"/>
                  </a:lnTo>
                  <a:lnTo>
                    <a:pt x="44" y="129"/>
                  </a:lnTo>
                  <a:lnTo>
                    <a:pt x="44" y="129"/>
                  </a:lnTo>
                  <a:lnTo>
                    <a:pt x="55" y="127"/>
                  </a:lnTo>
                  <a:lnTo>
                    <a:pt x="62" y="121"/>
                  </a:lnTo>
                  <a:lnTo>
                    <a:pt x="62" y="121"/>
                  </a:lnTo>
                  <a:lnTo>
                    <a:pt x="68" y="114"/>
                  </a:lnTo>
                  <a:lnTo>
                    <a:pt x="70" y="105"/>
                  </a:lnTo>
                  <a:lnTo>
                    <a:pt x="70" y="105"/>
                  </a:lnTo>
                  <a:lnTo>
                    <a:pt x="68" y="94"/>
                  </a:lnTo>
                  <a:lnTo>
                    <a:pt x="62" y="86"/>
                  </a:lnTo>
                  <a:lnTo>
                    <a:pt x="62" y="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527B254-A8B2-4796-B1C4-CCCA5EF3E543}"/>
              </a:ext>
            </a:extLst>
          </p:cNvPr>
          <p:cNvGrpSpPr/>
          <p:nvPr/>
        </p:nvGrpSpPr>
        <p:grpSpPr>
          <a:xfrm>
            <a:off x="7453303" y="4175853"/>
            <a:ext cx="1474105" cy="1440000"/>
            <a:chOff x="7388312" y="4418489"/>
            <a:chExt cx="1474105" cy="1440000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BD1590B0-0E7C-4EED-8B6C-2D2880B6FACF}"/>
                </a:ext>
              </a:extLst>
            </p:cNvPr>
            <p:cNvSpPr/>
            <p:nvPr/>
          </p:nvSpPr>
          <p:spPr bwMode="auto">
            <a:xfrm>
              <a:off x="7388312" y="4418489"/>
              <a:ext cx="1440000" cy="1440000"/>
            </a:xfrm>
            <a:prstGeom prst="ellipse">
              <a:avLst/>
            </a:prstGeom>
            <a:gradFill flip="none" rotWithShape="1"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9" name="文本框 38">
              <a:extLst>
                <a:ext uri="{FF2B5EF4-FFF2-40B4-BE49-F238E27FC236}">
                  <a16:creationId xmlns:a16="http://schemas.microsoft.com/office/drawing/2014/main" id="{2EEB65EC-5D60-42B5-9944-F55C72232CA8}"/>
                </a:ext>
              </a:extLst>
            </p:cNvPr>
            <p:cNvSpPr txBox="1"/>
            <p:nvPr/>
          </p:nvSpPr>
          <p:spPr>
            <a:xfrm>
              <a:off x="7459912" y="5276962"/>
              <a:ext cx="1402505" cy="276999"/>
            </a:xfrm>
            <a:prstGeom prst="rect">
              <a:avLst/>
            </a:prstGeom>
            <a:noFill/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14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</a:p>
          </p:txBody>
        </p:sp>
        <p:sp>
          <p:nvSpPr>
            <p:cNvPr id="20" name="Freeform 327">
              <a:extLst>
                <a:ext uri="{FF2B5EF4-FFF2-40B4-BE49-F238E27FC236}">
                  <a16:creationId xmlns:a16="http://schemas.microsoft.com/office/drawing/2014/main" id="{0D615759-1A13-418C-8893-AA708DDBCB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26721" y="4761165"/>
              <a:ext cx="414248" cy="355470"/>
            </a:xfrm>
            <a:custGeom>
              <a:avLst/>
              <a:gdLst>
                <a:gd name="T0" fmla="*/ 75 w 148"/>
                <a:gd name="T1" fmla="*/ 57 h 127"/>
                <a:gd name="T2" fmla="*/ 73 w 148"/>
                <a:gd name="T3" fmla="*/ 57 h 127"/>
                <a:gd name="T4" fmla="*/ 7 w 148"/>
                <a:gd name="T5" fmla="*/ 37 h 127"/>
                <a:gd name="T6" fmla="*/ 24 w 148"/>
                <a:gd name="T7" fmla="*/ 13 h 127"/>
                <a:gd name="T8" fmla="*/ 92 w 148"/>
                <a:gd name="T9" fmla="*/ 13 h 127"/>
                <a:gd name="T10" fmla="*/ 128 w 148"/>
                <a:gd name="T11" fmla="*/ 37 h 127"/>
                <a:gd name="T12" fmla="*/ 134 w 148"/>
                <a:gd name="T13" fmla="*/ 6 h 127"/>
                <a:gd name="T14" fmla="*/ 128 w 148"/>
                <a:gd name="T15" fmla="*/ 0 h 127"/>
                <a:gd name="T16" fmla="*/ 55 w 148"/>
                <a:gd name="T17" fmla="*/ 0 h 127"/>
                <a:gd name="T18" fmla="*/ 15 w 148"/>
                <a:gd name="T19" fmla="*/ 0 h 127"/>
                <a:gd name="T20" fmla="*/ 7 w 148"/>
                <a:gd name="T21" fmla="*/ 37 h 127"/>
                <a:gd name="T22" fmla="*/ 141 w 148"/>
                <a:gd name="T23" fmla="*/ 42 h 127"/>
                <a:gd name="T24" fmla="*/ 148 w 148"/>
                <a:gd name="T25" fmla="*/ 103 h 127"/>
                <a:gd name="T26" fmla="*/ 143 w 148"/>
                <a:gd name="T27" fmla="*/ 127 h 127"/>
                <a:gd name="T28" fmla="*/ 114 w 148"/>
                <a:gd name="T29" fmla="*/ 103 h 127"/>
                <a:gd name="T30" fmla="*/ 35 w 148"/>
                <a:gd name="T31" fmla="*/ 127 h 127"/>
                <a:gd name="T32" fmla="*/ 5 w 148"/>
                <a:gd name="T33" fmla="*/ 103 h 127"/>
                <a:gd name="T34" fmla="*/ 0 w 148"/>
                <a:gd name="T35" fmla="*/ 57 h 127"/>
                <a:gd name="T36" fmla="*/ 7 w 148"/>
                <a:gd name="T37" fmla="*/ 39 h 127"/>
                <a:gd name="T38" fmla="*/ 70 w 148"/>
                <a:gd name="T39" fmla="*/ 39 h 127"/>
                <a:gd name="T40" fmla="*/ 128 w 148"/>
                <a:gd name="T41" fmla="*/ 39 h 127"/>
                <a:gd name="T42" fmla="*/ 141 w 148"/>
                <a:gd name="T43" fmla="*/ 42 h 127"/>
                <a:gd name="T44" fmla="*/ 20 w 148"/>
                <a:gd name="T45" fmla="*/ 59 h 127"/>
                <a:gd name="T46" fmla="*/ 16 w 148"/>
                <a:gd name="T47" fmla="*/ 61 h 127"/>
                <a:gd name="T48" fmla="*/ 9 w 148"/>
                <a:gd name="T49" fmla="*/ 66 h 127"/>
                <a:gd name="T50" fmla="*/ 9 w 148"/>
                <a:gd name="T51" fmla="*/ 70 h 127"/>
                <a:gd name="T52" fmla="*/ 13 w 148"/>
                <a:gd name="T53" fmla="*/ 77 h 127"/>
                <a:gd name="T54" fmla="*/ 20 w 148"/>
                <a:gd name="T55" fmla="*/ 81 h 127"/>
                <a:gd name="T56" fmla="*/ 24 w 148"/>
                <a:gd name="T57" fmla="*/ 81 h 127"/>
                <a:gd name="T58" fmla="*/ 29 w 148"/>
                <a:gd name="T59" fmla="*/ 74 h 127"/>
                <a:gd name="T60" fmla="*/ 31 w 148"/>
                <a:gd name="T61" fmla="*/ 70 h 127"/>
                <a:gd name="T62" fmla="*/ 27 w 148"/>
                <a:gd name="T63" fmla="*/ 63 h 127"/>
                <a:gd name="T64" fmla="*/ 20 w 148"/>
                <a:gd name="T65" fmla="*/ 59 h 127"/>
                <a:gd name="T66" fmla="*/ 126 w 148"/>
                <a:gd name="T67" fmla="*/ 59 h 127"/>
                <a:gd name="T68" fmla="*/ 121 w 148"/>
                <a:gd name="T69" fmla="*/ 61 h 127"/>
                <a:gd name="T70" fmla="*/ 115 w 148"/>
                <a:gd name="T71" fmla="*/ 66 h 127"/>
                <a:gd name="T72" fmla="*/ 115 w 148"/>
                <a:gd name="T73" fmla="*/ 70 h 127"/>
                <a:gd name="T74" fmla="*/ 117 w 148"/>
                <a:gd name="T75" fmla="*/ 77 h 127"/>
                <a:gd name="T76" fmla="*/ 126 w 148"/>
                <a:gd name="T77" fmla="*/ 81 h 127"/>
                <a:gd name="T78" fmla="*/ 130 w 148"/>
                <a:gd name="T79" fmla="*/ 81 h 127"/>
                <a:gd name="T80" fmla="*/ 136 w 148"/>
                <a:gd name="T81" fmla="*/ 74 h 127"/>
                <a:gd name="T82" fmla="*/ 137 w 148"/>
                <a:gd name="T83" fmla="*/ 70 h 127"/>
                <a:gd name="T84" fmla="*/ 134 w 148"/>
                <a:gd name="T85" fmla="*/ 63 h 127"/>
                <a:gd name="T86" fmla="*/ 126 w 148"/>
                <a:gd name="T87" fmla="*/ 59 h 127"/>
                <a:gd name="T88" fmla="*/ 44 w 148"/>
                <a:gd name="T89" fmla="*/ 64 h 127"/>
                <a:gd name="T90" fmla="*/ 103 w 148"/>
                <a:gd name="T91" fmla="*/ 90 h 127"/>
                <a:gd name="T92" fmla="*/ 44 w 148"/>
                <a:gd name="T93" fmla="*/ 6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8" h="127">
                  <a:moveTo>
                    <a:pt x="73" y="57"/>
                  </a:moveTo>
                  <a:lnTo>
                    <a:pt x="75" y="57"/>
                  </a:lnTo>
                  <a:lnTo>
                    <a:pt x="73" y="57"/>
                  </a:lnTo>
                  <a:lnTo>
                    <a:pt x="73" y="57"/>
                  </a:lnTo>
                  <a:lnTo>
                    <a:pt x="73" y="57"/>
                  </a:lnTo>
                  <a:close/>
                  <a:moveTo>
                    <a:pt x="7" y="37"/>
                  </a:moveTo>
                  <a:lnTo>
                    <a:pt x="18" y="37"/>
                  </a:lnTo>
                  <a:lnTo>
                    <a:pt x="24" y="13"/>
                  </a:lnTo>
                  <a:lnTo>
                    <a:pt x="55" y="13"/>
                  </a:lnTo>
                  <a:lnTo>
                    <a:pt x="92" y="13"/>
                  </a:lnTo>
                  <a:lnTo>
                    <a:pt x="123" y="13"/>
                  </a:lnTo>
                  <a:lnTo>
                    <a:pt x="128" y="37"/>
                  </a:lnTo>
                  <a:lnTo>
                    <a:pt x="141" y="37"/>
                  </a:lnTo>
                  <a:lnTo>
                    <a:pt x="134" y="6"/>
                  </a:lnTo>
                  <a:lnTo>
                    <a:pt x="134" y="0"/>
                  </a:lnTo>
                  <a:lnTo>
                    <a:pt x="128" y="0"/>
                  </a:lnTo>
                  <a:lnTo>
                    <a:pt x="92" y="0"/>
                  </a:lnTo>
                  <a:lnTo>
                    <a:pt x="55" y="0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6"/>
                  </a:lnTo>
                  <a:lnTo>
                    <a:pt x="7" y="37"/>
                  </a:lnTo>
                  <a:lnTo>
                    <a:pt x="7" y="37"/>
                  </a:lnTo>
                  <a:close/>
                  <a:moveTo>
                    <a:pt x="141" y="42"/>
                  </a:moveTo>
                  <a:lnTo>
                    <a:pt x="148" y="57"/>
                  </a:lnTo>
                  <a:lnTo>
                    <a:pt x="148" y="103"/>
                  </a:lnTo>
                  <a:lnTo>
                    <a:pt x="143" y="103"/>
                  </a:lnTo>
                  <a:lnTo>
                    <a:pt x="143" y="127"/>
                  </a:lnTo>
                  <a:lnTo>
                    <a:pt x="114" y="127"/>
                  </a:lnTo>
                  <a:lnTo>
                    <a:pt x="114" y="103"/>
                  </a:lnTo>
                  <a:lnTo>
                    <a:pt x="35" y="103"/>
                  </a:lnTo>
                  <a:lnTo>
                    <a:pt x="35" y="127"/>
                  </a:lnTo>
                  <a:lnTo>
                    <a:pt x="5" y="127"/>
                  </a:lnTo>
                  <a:lnTo>
                    <a:pt x="5" y="103"/>
                  </a:lnTo>
                  <a:lnTo>
                    <a:pt x="0" y="103"/>
                  </a:lnTo>
                  <a:lnTo>
                    <a:pt x="0" y="57"/>
                  </a:lnTo>
                  <a:lnTo>
                    <a:pt x="5" y="42"/>
                  </a:lnTo>
                  <a:lnTo>
                    <a:pt x="7" y="39"/>
                  </a:lnTo>
                  <a:lnTo>
                    <a:pt x="18" y="39"/>
                  </a:lnTo>
                  <a:lnTo>
                    <a:pt x="70" y="39"/>
                  </a:lnTo>
                  <a:lnTo>
                    <a:pt x="79" y="39"/>
                  </a:lnTo>
                  <a:lnTo>
                    <a:pt x="128" y="39"/>
                  </a:lnTo>
                  <a:lnTo>
                    <a:pt x="141" y="39"/>
                  </a:lnTo>
                  <a:lnTo>
                    <a:pt x="141" y="42"/>
                  </a:lnTo>
                  <a:lnTo>
                    <a:pt x="141" y="42"/>
                  </a:lnTo>
                  <a:close/>
                  <a:moveTo>
                    <a:pt x="20" y="59"/>
                  </a:moveTo>
                  <a:lnTo>
                    <a:pt x="20" y="59"/>
                  </a:lnTo>
                  <a:lnTo>
                    <a:pt x="16" y="61"/>
                  </a:lnTo>
                  <a:lnTo>
                    <a:pt x="13" y="63"/>
                  </a:lnTo>
                  <a:lnTo>
                    <a:pt x="9" y="66"/>
                  </a:lnTo>
                  <a:lnTo>
                    <a:pt x="9" y="70"/>
                  </a:lnTo>
                  <a:lnTo>
                    <a:pt x="9" y="70"/>
                  </a:lnTo>
                  <a:lnTo>
                    <a:pt x="9" y="74"/>
                  </a:lnTo>
                  <a:lnTo>
                    <a:pt x="13" y="77"/>
                  </a:lnTo>
                  <a:lnTo>
                    <a:pt x="16" y="81"/>
                  </a:lnTo>
                  <a:lnTo>
                    <a:pt x="20" y="81"/>
                  </a:lnTo>
                  <a:lnTo>
                    <a:pt x="20" y="81"/>
                  </a:lnTo>
                  <a:lnTo>
                    <a:pt x="24" y="81"/>
                  </a:lnTo>
                  <a:lnTo>
                    <a:pt x="27" y="77"/>
                  </a:lnTo>
                  <a:lnTo>
                    <a:pt x="29" y="74"/>
                  </a:lnTo>
                  <a:lnTo>
                    <a:pt x="31" y="70"/>
                  </a:lnTo>
                  <a:lnTo>
                    <a:pt x="31" y="70"/>
                  </a:lnTo>
                  <a:lnTo>
                    <a:pt x="29" y="66"/>
                  </a:lnTo>
                  <a:lnTo>
                    <a:pt x="27" y="63"/>
                  </a:lnTo>
                  <a:lnTo>
                    <a:pt x="24" y="61"/>
                  </a:lnTo>
                  <a:lnTo>
                    <a:pt x="20" y="59"/>
                  </a:lnTo>
                  <a:lnTo>
                    <a:pt x="20" y="59"/>
                  </a:lnTo>
                  <a:close/>
                  <a:moveTo>
                    <a:pt x="126" y="59"/>
                  </a:moveTo>
                  <a:lnTo>
                    <a:pt x="126" y="59"/>
                  </a:lnTo>
                  <a:lnTo>
                    <a:pt x="121" y="61"/>
                  </a:lnTo>
                  <a:lnTo>
                    <a:pt x="117" y="63"/>
                  </a:lnTo>
                  <a:lnTo>
                    <a:pt x="115" y="66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7" y="77"/>
                  </a:lnTo>
                  <a:lnTo>
                    <a:pt x="121" y="81"/>
                  </a:lnTo>
                  <a:lnTo>
                    <a:pt x="126" y="81"/>
                  </a:lnTo>
                  <a:lnTo>
                    <a:pt x="126" y="81"/>
                  </a:lnTo>
                  <a:lnTo>
                    <a:pt x="130" y="81"/>
                  </a:lnTo>
                  <a:lnTo>
                    <a:pt x="134" y="77"/>
                  </a:lnTo>
                  <a:lnTo>
                    <a:pt x="136" y="74"/>
                  </a:lnTo>
                  <a:lnTo>
                    <a:pt x="137" y="70"/>
                  </a:lnTo>
                  <a:lnTo>
                    <a:pt x="137" y="70"/>
                  </a:lnTo>
                  <a:lnTo>
                    <a:pt x="136" y="66"/>
                  </a:lnTo>
                  <a:lnTo>
                    <a:pt x="134" y="63"/>
                  </a:lnTo>
                  <a:lnTo>
                    <a:pt x="130" y="61"/>
                  </a:lnTo>
                  <a:lnTo>
                    <a:pt x="126" y="59"/>
                  </a:lnTo>
                  <a:lnTo>
                    <a:pt x="126" y="59"/>
                  </a:lnTo>
                  <a:close/>
                  <a:moveTo>
                    <a:pt x="44" y="64"/>
                  </a:moveTo>
                  <a:lnTo>
                    <a:pt x="44" y="90"/>
                  </a:lnTo>
                  <a:lnTo>
                    <a:pt x="103" y="90"/>
                  </a:lnTo>
                  <a:lnTo>
                    <a:pt x="103" y="64"/>
                  </a:lnTo>
                  <a:lnTo>
                    <a:pt x="44" y="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400" dirty="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40" name="Freeform 5">
            <a:extLst>
              <a:ext uri="{FF2B5EF4-FFF2-40B4-BE49-F238E27FC236}">
                <a16:creationId xmlns:a16="http://schemas.microsoft.com/office/drawing/2014/main" id="{9F6FB6E2-1212-437D-B3AF-72F84C1E91B3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41" name="TextBox 11">
            <a:extLst>
              <a:ext uri="{FF2B5EF4-FFF2-40B4-BE49-F238E27FC236}">
                <a16:creationId xmlns:a16="http://schemas.microsoft.com/office/drawing/2014/main" id="{BD64EC03-9D4D-43DA-9134-89F3E236B0B0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42" name="Freeform 5">
            <a:extLst>
              <a:ext uri="{FF2B5EF4-FFF2-40B4-BE49-F238E27FC236}">
                <a16:creationId xmlns:a16="http://schemas.microsoft.com/office/drawing/2014/main" id="{360FB1FF-FCDD-4E96-BBC3-F78D875610F2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04229"/>
      </p:ext>
    </p:extLst>
  </p:cSld>
  <p:clrMapOvr>
    <a:masterClrMapping/>
  </p:clrMapOvr>
  <p:transition spd="slow" advTm="4698"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/>
      <p:bldP spid="14" grpId="0"/>
      <p:bldP spid="15" grpId="0" animBg="1"/>
      <p:bldP spid="40" grpId="0" animBg="1"/>
      <p:bldP spid="41" grpId="0"/>
      <p:bldP spid="4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754BB2-6B03-440F-9EFB-A85947D2D1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" t="32851" r="43193" b="500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827CCAD-89F7-48E1-8C87-83CC91866B98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4DC1B9A8-FBC7-40EF-8A7B-5B784F66211B}"/>
              </a:ext>
            </a:extLst>
          </p:cNvPr>
          <p:cNvSpPr/>
          <p:nvPr/>
        </p:nvSpPr>
        <p:spPr bwMode="auto">
          <a:xfrm rot="5400000">
            <a:off x="2056293" y="2361259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FA20DCA-2F30-4888-BD7E-DD2F9FA2A104}"/>
              </a:ext>
            </a:extLst>
          </p:cNvPr>
          <p:cNvGrpSpPr/>
          <p:nvPr/>
        </p:nvGrpSpPr>
        <p:grpSpPr>
          <a:xfrm>
            <a:off x="2056293" y="2927187"/>
            <a:ext cx="2879999" cy="1954322"/>
            <a:chOff x="1821710" y="3067856"/>
            <a:chExt cx="2879999" cy="195432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6" name="文本框 3">
              <a:extLst>
                <a:ext uri="{FF2B5EF4-FFF2-40B4-BE49-F238E27FC236}">
                  <a16:creationId xmlns:a16="http://schemas.microsoft.com/office/drawing/2014/main" id="{E9ED4C3B-A6B3-48C2-BF23-5F91B8FC2C66}"/>
                </a:ext>
              </a:extLst>
            </p:cNvPr>
            <p:cNvSpPr txBox="1"/>
            <p:nvPr/>
          </p:nvSpPr>
          <p:spPr>
            <a:xfrm>
              <a:off x="2613636" y="3067856"/>
              <a:ext cx="1296145" cy="132343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03</a:t>
              </a:r>
              <a:endParaRPr lang="zh-CN" altLang="en-US" sz="8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2EE1D578-2859-4056-AAA3-6CDA66673BF5}"/>
                </a:ext>
              </a:extLst>
            </p:cNvPr>
            <p:cNvSpPr/>
            <p:nvPr/>
          </p:nvSpPr>
          <p:spPr>
            <a:xfrm flipV="1">
              <a:off x="3136459" y="4889773"/>
              <a:ext cx="306359" cy="1324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8" name="文本框 3">
              <a:extLst>
                <a:ext uri="{FF2B5EF4-FFF2-40B4-BE49-F238E27FC236}">
                  <a16:creationId xmlns:a16="http://schemas.microsoft.com/office/drawing/2014/main" id="{89396E42-CD9B-4D5E-8BAC-EDE48C416EDA}"/>
                </a:ext>
              </a:extLst>
            </p:cNvPr>
            <p:cNvSpPr txBox="1"/>
            <p:nvPr/>
          </p:nvSpPr>
          <p:spPr>
            <a:xfrm>
              <a:off x="1821710" y="4339422"/>
              <a:ext cx="2879999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——CONTENTS——</a:t>
              </a:r>
              <a:endParaRPr lang="zh-CN" altLang="en-US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51" name="矩形 50">
            <a:extLst>
              <a:ext uri="{FF2B5EF4-FFF2-40B4-BE49-F238E27FC236}">
                <a16:creationId xmlns:a16="http://schemas.microsoft.com/office/drawing/2014/main" id="{496B78BB-C895-4D81-8284-FC4844C8C9AF}"/>
              </a:ext>
            </a:extLst>
          </p:cNvPr>
          <p:cNvSpPr/>
          <p:nvPr/>
        </p:nvSpPr>
        <p:spPr>
          <a:xfrm>
            <a:off x="5959243" y="3386601"/>
            <a:ext cx="1887055" cy="6463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rgbClr val="EDD1F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Culture and honor</a:t>
            </a:r>
          </a:p>
          <a:p>
            <a:endParaRPr lang="zh-CN" altLang="en-US" dirty="0">
              <a:solidFill>
                <a:srgbClr val="EDD1F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1F5B4DE1-D32A-439B-9C1A-CEAFEA03B683}"/>
              </a:ext>
            </a:extLst>
          </p:cNvPr>
          <p:cNvGrpSpPr/>
          <p:nvPr/>
        </p:nvGrpSpPr>
        <p:grpSpPr>
          <a:xfrm>
            <a:off x="8306863" y="3532117"/>
            <a:ext cx="1252780" cy="113577"/>
            <a:chOff x="9306922" y="3016002"/>
            <a:chExt cx="1252780" cy="113577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49759A9B-2BD2-4645-8983-5942CD77E132}"/>
                </a:ext>
              </a:extLst>
            </p:cNvPr>
            <p:cNvSpPr/>
            <p:nvPr/>
          </p:nvSpPr>
          <p:spPr>
            <a:xfrm flipV="1">
              <a:off x="9306922" y="3016002"/>
              <a:ext cx="638991" cy="113577"/>
            </a:xfrm>
            <a:prstGeom prst="rect">
              <a:avLst/>
            </a:prstGeom>
            <a:solidFill>
              <a:srgbClr val="EF9D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6C702ADD-6AB9-45A5-B8E4-664683ABBF70}"/>
                </a:ext>
              </a:extLst>
            </p:cNvPr>
            <p:cNvSpPr/>
            <p:nvPr/>
          </p:nvSpPr>
          <p:spPr>
            <a:xfrm flipV="1">
              <a:off x="9920711" y="3016002"/>
              <a:ext cx="638991" cy="113577"/>
            </a:xfrm>
            <a:prstGeom prst="rect">
              <a:avLst/>
            </a:prstGeom>
            <a:solidFill>
              <a:srgbClr val="EDD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55" name="文本框 3">
            <a:extLst>
              <a:ext uri="{FF2B5EF4-FFF2-40B4-BE49-F238E27FC236}">
                <a16:creationId xmlns:a16="http://schemas.microsoft.com/office/drawing/2014/main" id="{D8F8B6E0-EE26-47A8-924B-FCC2F645B00D}"/>
              </a:ext>
            </a:extLst>
          </p:cNvPr>
          <p:cNvSpPr txBox="1"/>
          <p:nvPr/>
        </p:nvSpPr>
        <p:spPr>
          <a:xfrm>
            <a:off x="5462418" y="2217389"/>
            <a:ext cx="5026097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文化及荣誉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75C2EA6D-D9E4-451E-8B9D-66015A9C2115}"/>
              </a:ext>
            </a:extLst>
          </p:cNvPr>
          <p:cNvSpPr/>
          <p:nvPr/>
        </p:nvSpPr>
        <p:spPr>
          <a:xfrm>
            <a:off x="5887235" y="4233147"/>
            <a:ext cx="1877437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6668803A-1E81-408A-9764-E06C13CC9B6C}"/>
              </a:ext>
            </a:extLst>
          </p:cNvPr>
          <p:cNvSpPr/>
          <p:nvPr/>
        </p:nvSpPr>
        <p:spPr>
          <a:xfrm>
            <a:off x="5887235" y="4737203"/>
            <a:ext cx="1877437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F938AD24-5C39-477F-A1DC-AFD4DB6CA8BB}"/>
              </a:ext>
            </a:extLst>
          </p:cNvPr>
          <p:cNvSpPr/>
          <p:nvPr/>
        </p:nvSpPr>
        <p:spPr>
          <a:xfrm>
            <a:off x="7975467" y="4737203"/>
            <a:ext cx="2160240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63" name="文本框 3">
            <a:extLst>
              <a:ext uri="{FF2B5EF4-FFF2-40B4-BE49-F238E27FC236}">
                <a16:creationId xmlns:a16="http://schemas.microsoft.com/office/drawing/2014/main" id="{12388D0B-B705-4EA2-B40F-F0700A397E3D}"/>
              </a:ext>
            </a:extLst>
          </p:cNvPr>
          <p:cNvSpPr txBox="1"/>
          <p:nvPr/>
        </p:nvSpPr>
        <p:spPr>
          <a:xfrm>
            <a:off x="7975467" y="4233147"/>
            <a:ext cx="2160240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2355327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77">
        <p15:prstTrans prst="airplane"/>
      </p:transition>
    </mc:Choice>
    <mc:Fallback xmlns="">
      <p:transition spd="slow" advTm="1077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DC6C732-39ED-4FF2-9981-644EB94B27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76D7282F-DE2B-4082-B91A-113F9335BC91}"/>
              </a:ext>
            </a:extLst>
          </p:cNvPr>
          <p:cNvGrpSpPr/>
          <p:nvPr/>
        </p:nvGrpSpPr>
        <p:grpSpPr>
          <a:xfrm>
            <a:off x="6206085" y="2819069"/>
            <a:ext cx="1467124" cy="1468851"/>
            <a:chOff x="6193208" y="3341170"/>
            <a:chExt cx="1467124" cy="1468851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4DD793F8-32FA-43DD-9E02-3C1A6AACD231}"/>
                </a:ext>
              </a:extLst>
            </p:cNvPr>
            <p:cNvSpPr/>
            <p:nvPr/>
          </p:nvSpPr>
          <p:spPr bwMode="auto">
            <a:xfrm>
              <a:off x="6193208" y="3341170"/>
              <a:ext cx="1460706" cy="1468851"/>
            </a:xfrm>
            <a:custGeom>
              <a:avLst/>
              <a:gdLst>
                <a:gd name="T0" fmla="*/ 129 w 454"/>
                <a:gd name="T1" fmla="*/ 456 h 457"/>
                <a:gd name="T2" fmla="*/ 120 w 454"/>
                <a:gd name="T3" fmla="*/ 457 h 457"/>
                <a:gd name="T4" fmla="*/ 0 w 454"/>
                <a:gd name="T5" fmla="*/ 347 h 457"/>
                <a:gd name="T6" fmla="*/ 0 w 454"/>
                <a:gd name="T7" fmla="*/ 345 h 457"/>
                <a:gd name="T8" fmla="*/ 0 w 454"/>
                <a:gd name="T9" fmla="*/ 0 h 457"/>
                <a:gd name="T10" fmla="*/ 121 w 454"/>
                <a:gd name="T11" fmla="*/ 0 h 457"/>
                <a:gd name="T12" fmla="*/ 454 w 454"/>
                <a:gd name="T13" fmla="*/ 333 h 457"/>
                <a:gd name="T14" fmla="*/ 454 w 454"/>
                <a:gd name="T15" fmla="*/ 455 h 457"/>
                <a:gd name="T16" fmla="*/ 378 w 454"/>
                <a:gd name="T17" fmla="*/ 456 h 457"/>
                <a:gd name="T18" fmla="*/ 129 w 454"/>
                <a:gd name="T19" fmla="*/ 456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4" h="457">
                  <a:moveTo>
                    <a:pt x="129" y="456"/>
                  </a:moveTo>
                  <a:cubicBezTo>
                    <a:pt x="126" y="456"/>
                    <a:pt x="123" y="457"/>
                    <a:pt x="120" y="457"/>
                  </a:cubicBezTo>
                  <a:cubicBezTo>
                    <a:pt x="44" y="452"/>
                    <a:pt x="0" y="390"/>
                    <a:pt x="0" y="347"/>
                  </a:cubicBezTo>
                  <a:cubicBezTo>
                    <a:pt x="0" y="346"/>
                    <a:pt x="0" y="345"/>
                    <a:pt x="0" y="345"/>
                  </a:cubicBezTo>
                  <a:cubicBezTo>
                    <a:pt x="0" y="256"/>
                    <a:pt x="0" y="0"/>
                    <a:pt x="0" y="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305" y="0"/>
                    <a:pt x="454" y="149"/>
                    <a:pt x="454" y="333"/>
                  </a:cubicBezTo>
                  <a:cubicBezTo>
                    <a:pt x="454" y="455"/>
                    <a:pt x="454" y="455"/>
                    <a:pt x="454" y="455"/>
                  </a:cubicBezTo>
                  <a:cubicBezTo>
                    <a:pt x="454" y="455"/>
                    <a:pt x="423" y="455"/>
                    <a:pt x="378" y="456"/>
                  </a:cubicBezTo>
                  <a:cubicBezTo>
                    <a:pt x="303" y="456"/>
                    <a:pt x="191" y="456"/>
                    <a:pt x="129" y="456"/>
                  </a:cubicBezTo>
                  <a:close/>
                </a:path>
              </a:pathLst>
            </a:cu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 w="9525">
              <a:noFill/>
              <a:miter lim="800000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B269E314-4522-44E5-826A-16548579073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78027" y="3405249"/>
              <a:ext cx="430991" cy="312656"/>
              <a:chOff x="4640263" y="2546350"/>
              <a:chExt cx="630238" cy="457200"/>
            </a:xfrm>
            <a:solidFill>
              <a:schemeClr val="bg1"/>
            </a:solidFill>
          </p:grpSpPr>
          <p:sp>
            <p:nvSpPr>
              <p:cNvPr id="40" name="Oval 8">
                <a:extLst>
                  <a:ext uri="{FF2B5EF4-FFF2-40B4-BE49-F238E27FC236}">
                    <a16:creationId xmlns:a16="http://schemas.microsoft.com/office/drawing/2014/main" id="{5278ECFE-BA15-4F54-B49E-307656CE4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40300" y="2706688"/>
                <a:ext cx="187325" cy="18415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457200" dist="482600" dir="8100000" algn="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lt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41" name="Freeform 9">
                <a:extLst>
                  <a:ext uri="{FF2B5EF4-FFF2-40B4-BE49-F238E27FC236}">
                    <a16:creationId xmlns:a16="http://schemas.microsoft.com/office/drawing/2014/main" id="{67E47809-CCF7-4B90-A7CE-F35072723A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40263" y="2546350"/>
                <a:ext cx="630238" cy="457200"/>
              </a:xfrm>
              <a:custGeom>
                <a:avLst/>
                <a:gdLst>
                  <a:gd name="T0" fmla="*/ 146 w 168"/>
                  <a:gd name="T1" fmla="*/ 12 h 122"/>
                  <a:gd name="T2" fmla="*/ 135 w 168"/>
                  <a:gd name="T3" fmla="*/ 12 h 122"/>
                  <a:gd name="T4" fmla="*/ 121 w 168"/>
                  <a:gd name="T5" fmla="*/ 0 h 122"/>
                  <a:gd name="T6" fmla="*/ 84 w 168"/>
                  <a:gd name="T7" fmla="*/ 0 h 122"/>
                  <a:gd name="T8" fmla="*/ 73 w 168"/>
                  <a:gd name="T9" fmla="*/ 12 h 122"/>
                  <a:gd name="T10" fmla="*/ 50 w 168"/>
                  <a:gd name="T11" fmla="*/ 12 h 122"/>
                  <a:gd name="T12" fmla="*/ 43 w 168"/>
                  <a:gd name="T13" fmla="*/ 5 h 122"/>
                  <a:gd name="T14" fmla="*/ 27 w 168"/>
                  <a:gd name="T15" fmla="*/ 5 h 122"/>
                  <a:gd name="T16" fmla="*/ 20 w 168"/>
                  <a:gd name="T17" fmla="*/ 12 h 122"/>
                  <a:gd name="T18" fmla="*/ 0 w 168"/>
                  <a:gd name="T19" fmla="*/ 34 h 122"/>
                  <a:gd name="T20" fmla="*/ 0 w 168"/>
                  <a:gd name="T21" fmla="*/ 99 h 122"/>
                  <a:gd name="T22" fmla="*/ 22 w 168"/>
                  <a:gd name="T23" fmla="*/ 122 h 122"/>
                  <a:gd name="T24" fmla="*/ 146 w 168"/>
                  <a:gd name="T25" fmla="*/ 122 h 122"/>
                  <a:gd name="T26" fmla="*/ 168 w 168"/>
                  <a:gd name="T27" fmla="*/ 99 h 122"/>
                  <a:gd name="T28" fmla="*/ 168 w 168"/>
                  <a:gd name="T29" fmla="*/ 34 h 122"/>
                  <a:gd name="T30" fmla="*/ 146 w 168"/>
                  <a:gd name="T31" fmla="*/ 12 h 122"/>
                  <a:gd name="T32" fmla="*/ 20 w 168"/>
                  <a:gd name="T33" fmla="*/ 94 h 122"/>
                  <a:gd name="T34" fmla="*/ 16 w 168"/>
                  <a:gd name="T35" fmla="*/ 98 h 122"/>
                  <a:gd name="T36" fmla="*/ 12 w 168"/>
                  <a:gd name="T37" fmla="*/ 94 h 122"/>
                  <a:gd name="T38" fmla="*/ 12 w 168"/>
                  <a:gd name="T39" fmla="*/ 49 h 122"/>
                  <a:gd name="T40" fmla="*/ 16 w 168"/>
                  <a:gd name="T41" fmla="*/ 45 h 122"/>
                  <a:gd name="T42" fmla="*/ 20 w 168"/>
                  <a:gd name="T43" fmla="*/ 49 h 122"/>
                  <a:gd name="T44" fmla="*/ 20 w 168"/>
                  <a:gd name="T45" fmla="*/ 94 h 122"/>
                  <a:gd name="T46" fmla="*/ 45 w 168"/>
                  <a:gd name="T47" fmla="*/ 29 h 122"/>
                  <a:gd name="T48" fmla="*/ 41 w 168"/>
                  <a:gd name="T49" fmla="*/ 33 h 122"/>
                  <a:gd name="T50" fmla="*/ 30 w 168"/>
                  <a:gd name="T51" fmla="*/ 33 h 122"/>
                  <a:gd name="T52" fmla="*/ 25 w 168"/>
                  <a:gd name="T53" fmla="*/ 29 h 122"/>
                  <a:gd name="T54" fmla="*/ 25 w 168"/>
                  <a:gd name="T55" fmla="*/ 26 h 122"/>
                  <a:gd name="T56" fmla="*/ 30 w 168"/>
                  <a:gd name="T57" fmla="*/ 22 h 122"/>
                  <a:gd name="T58" fmla="*/ 41 w 168"/>
                  <a:gd name="T59" fmla="*/ 22 h 122"/>
                  <a:gd name="T60" fmla="*/ 45 w 168"/>
                  <a:gd name="T61" fmla="*/ 26 h 122"/>
                  <a:gd name="T62" fmla="*/ 45 w 168"/>
                  <a:gd name="T63" fmla="*/ 29 h 122"/>
                  <a:gd name="T64" fmla="*/ 105 w 168"/>
                  <a:gd name="T65" fmla="*/ 103 h 122"/>
                  <a:gd name="T66" fmla="*/ 69 w 168"/>
                  <a:gd name="T67" fmla="*/ 67 h 122"/>
                  <a:gd name="T68" fmla="*/ 105 w 168"/>
                  <a:gd name="T69" fmla="*/ 32 h 122"/>
                  <a:gd name="T70" fmla="*/ 140 w 168"/>
                  <a:gd name="T71" fmla="*/ 67 h 122"/>
                  <a:gd name="T72" fmla="*/ 105 w 168"/>
                  <a:gd name="T73" fmla="*/ 10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68" h="122">
                    <a:moveTo>
                      <a:pt x="146" y="12"/>
                    </a:moveTo>
                    <a:cubicBezTo>
                      <a:pt x="135" y="12"/>
                      <a:pt x="135" y="12"/>
                      <a:pt x="135" y="12"/>
                    </a:cubicBezTo>
                    <a:cubicBezTo>
                      <a:pt x="121" y="0"/>
                      <a:pt x="121" y="0"/>
                      <a:pt x="121" y="0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3" y="12"/>
                      <a:pt x="73" y="12"/>
                      <a:pt x="73" y="1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49" y="8"/>
                      <a:pt x="47" y="5"/>
                      <a:pt x="43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4" y="5"/>
                      <a:pt x="21" y="8"/>
                      <a:pt x="20" y="12"/>
                    </a:cubicBezTo>
                    <a:cubicBezTo>
                      <a:pt x="9" y="13"/>
                      <a:pt x="0" y="23"/>
                      <a:pt x="0" y="34"/>
                    </a:cubicBezTo>
                    <a:cubicBezTo>
                      <a:pt x="0" y="99"/>
                      <a:pt x="0" y="99"/>
                      <a:pt x="0" y="99"/>
                    </a:cubicBezTo>
                    <a:cubicBezTo>
                      <a:pt x="0" y="112"/>
                      <a:pt x="10" y="122"/>
                      <a:pt x="22" y="122"/>
                    </a:cubicBezTo>
                    <a:cubicBezTo>
                      <a:pt x="146" y="122"/>
                      <a:pt x="146" y="122"/>
                      <a:pt x="146" y="122"/>
                    </a:cubicBezTo>
                    <a:cubicBezTo>
                      <a:pt x="158" y="122"/>
                      <a:pt x="168" y="112"/>
                      <a:pt x="168" y="99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8" y="22"/>
                      <a:pt x="158" y="12"/>
                      <a:pt x="146" y="12"/>
                    </a:cubicBezTo>
                    <a:moveTo>
                      <a:pt x="20" y="94"/>
                    </a:moveTo>
                    <a:cubicBezTo>
                      <a:pt x="20" y="96"/>
                      <a:pt x="18" y="98"/>
                      <a:pt x="16" y="98"/>
                    </a:cubicBezTo>
                    <a:cubicBezTo>
                      <a:pt x="14" y="98"/>
                      <a:pt x="12" y="96"/>
                      <a:pt x="12" y="94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12" y="47"/>
                      <a:pt x="14" y="45"/>
                      <a:pt x="16" y="45"/>
                    </a:cubicBezTo>
                    <a:cubicBezTo>
                      <a:pt x="18" y="45"/>
                      <a:pt x="20" y="47"/>
                      <a:pt x="20" y="49"/>
                    </a:cubicBezTo>
                    <a:lnTo>
                      <a:pt x="20" y="94"/>
                    </a:lnTo>
                    <a:close/>
                    <a:moveTo>
                      <a:pt x="45" y="29"/>
                    </a:moveTo>
                    <a:cubicBezTo>
                      <a:pt x="45" y="31"/>
                      <a:pt x="43" y="33"/>
                      <a:pt x="41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27" y="33"/>
                      <a:pt x="25" y="31"/>
                      <a:pt x="25" y="29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4"/>
                      <a:pt x="27" y="22"/>
                      <a:pt x="30" y="22"/>
                    </a:cubicBezTo>
                    <a:cubicBezTo>
                      <a:pt x="41" y="22"/>
                      <a:pt x="41" y="22"/>
                      <a:pt x="41" y="22"/>
                    </a:cubicBezTo>
                    <a:cubicBezTo>
                      <a:pt x="43" y="22"/>
                      <a:pt x="45" y="24"/>
                      <a:pt x="45" y="26"/>
                    </a:cubicBezTo>
                    <a:lnTo>
                      <a:pt x="45" y="29"/>
                    </a:lnTo>
                    <a:close/>
                    <a:moveTo>
                      <a:pt x="105" y="103"/>
                    </a:moveTo>
                    <a:cubicBezTo>
                      <a:pt x="85" y="103"/>
                      <a:pt x="69" y="87"/>
                      <a:pt x="69" y="67"/>
                    </a:cubicBezTo>
                    <a:cubicBezTo>
                      <a:pt x="69" y="48"/>
                      <a:pt x="85" y="32"/>
                      <a:pt x="105" y="32"/>
                    </a:cubicBezTo>
                    <a:cubicBezTo>
                      <a:pt x="124" y="32"/>
                      <a:pt x="140" y="48"/>
                      <a:pt x="140" y="67"/>
                    </a:cubicBezTo>
                    <a:cubicBezTo>
                      <a:pt x="140" y="87"/>
                      <a:pt x="124" y="103"/>
                      <a:pt x="105" y="103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457200" dist="482600" dir="8100000" algn="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lt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sp>
          <p:nvSpPr>
            <p:cNvPr id="38" name="文本框 68">
              <a:extLst>
                <a:ext uri="{FF2B5EF4-FFF2-40B4-BE49-F238E27FC236}">
                  <a16:creationId xmlns:a16="http://schemas.microsoft.com/office/drawing/2014/main" id="{894B7E0B-7013-4E55-8AC5-BEF80DDB8BFE}"/>
                </a:ext>
              </a:extLst>
            </p:cNvPr>
            <p:cNvSpPr txBox="1"/>
            <p:nvPr/>
          </p:nvSpPr>
          <p:spPr>
            <a:xfrm>
              <a:off x="7082225" y="4330356"/>
              <a:ext cx="527709" cy="46166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zh-CN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03</a:t>
              </a:r>
              <a:endParaRPr lang="zh-CN" altLang="en-US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9" name="文本框 97">
              <a:extLst>
                <a:ext uri="{FF2B5EF4-FFF2-40B4-BE49-F238E27FC236}">
                  <a16:creationId xmlns:a16="http://schemas.microsoft.com/office/drawing/2014/main" id="{13E55FEC-9C62-4754-A920-104274909E81}"/>
                </a:ext>
              </a:extLst>
            </p:cNvPr>
            <p:cNvSpPr txBox="1"/>
            <p:nvPr/>
          </p:nvSpPr>
          <p:spPr>
            <a:xfrm>
              <a:off x="6303518" y="4005064"/>
              <a:ext cx="1356814" cy="33855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b="1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  <a:endParaRPr lang="en-US" altLang="zh-CN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B2D5C068-35D6-4F80-BC4F-BA2E1185162F}"/>
              </a:ext>
            </a:extLst>
          </p:cNvPr>
          <p:cNvGrpSpPr/>
          <p:nvPr/>
        </p:nvGrpSpPr>
        <p:grpSpPr>
          <a:xfrm>
            <a:off x="4655840" y="934617"/>
            <a:ext cx="1800200" cy="1468851"/>
            <a:chOff x="4642963" y="1456718"/>
            <a:chExt cx="1800200" cy="1468851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078EAAF9-D9AA-4345-AB12-4FE1A2C6BEBD}"/>
                </a:ext>
              </a:extLst>
            </p:cNvPr>
            <p:cNvSpPr/>
            <p:nvPr/>
          </p:nvSpPr>
          <p:spPr bwMode="auto">
            <a:xfrm>
              <a:off x="4642963" y="1456718"/>
              <a:ext cx="1463421" cy="1468851"/>
            </a:xfrm>
            <a:custGeom>
              <a:avLst/>
              <a:gdLst>
                <a:gd name="T0" fmla="*/ 455 w 455"/>
                <a:gd name="T1" fmla="*/ 0 h 457"/>
                <a:gd name="T2" fmla="*/ 333 w 455"/>
                <a:gd name="T3" fmla="*/ 0 h 457"/>
                <a:gd name="T4" fmla="*/ 0 w 455"/>
                <a:gd name="T5" fmla="*/ 333 h 457"/>
                <a:gd name="T6" fmla="*/ 0 w 455"/>
                <a:gd name="T7" fmla="*/ 455 h 457"/>
                <a:gd name="T8" fmla="*/ 77 w 455"/>
                <a:gd name="T9" fmla="*/ 456 h 457"/>
                <a:gd name="T10" fmla="*/ 326 w 455"/>
                <a:gd name="T11" fmla="*/ 457 h 457"/>
                <a:gd name="T12" fmla="*/ 335 w 455"/>
                <a:gd name="T13" fmla="*/ 457 h 457"/>
                <a:gd name="T14" fmla="*/ 455 w 455"/>
                <a:gd name="T15" fmla="*/ 347 h 457"/>
                <a:gd name="T16" fmla="*/ 455 w 455"/>
                <a:gd name="T17" fmla="*/ 345 h 457"/>
                <a:gd name="T18" fmla="*/ 455 w 455"/>
                <a:gd name="T19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5" h="457">
                  <a:moveTo>
                    <a:pt x="455" y="0"/>
                  </a:moveTo>
                  <a:cubicBezTo>
                    <a:pt x="333" y="0"/>
                    <a:pt x="333" y="0"/>
                    <a:pt x="333" y="0"/>
                  </a:cubicBezTo>
                  <a:cubicBezTo>
                    <a:pt x="149" y="0"/>
                    <a:pt x="0" y="149"/>
                    <a:pt x="0" y="333"/>
                  </a:cubicBezTo>
                  <a:cubicBezTo>
                    <a:pt x="0" y="455"/>
                    <a:pt x="0" y="455"/>
                    <a:pt x="0" y="455"/>
                  </a:cubicBezTo>
                  <a:cubicBezTo>
                    <a:pt x="0" y="455"/>
                    <a:pt x="32" y="456"/>
                    <a:pt x="77" y="456"/>
                  </a:cubicBezTo>
                  <a:cubicBezTo>
                    <a:pt x="152" y="456"/>
                    <a:pt x="263" y="456"/>
                    <a:pt x="326" y="457"/>
                  </a:cubicBezTo>
                  <a:cubicBezTo>
                    <a:pt x="329" y="457"/>
                    <a:pt x="332" y="457"/>
                    <a:pt x="335" y="457"/>
                  </a:cubicBezTo>
                  <a:cubicBezTo>
                    <a:pt x="410" y="452"/>
                    <a:pt x="455" y="390"/>
                    <a:pt x="455" y="347"/>
                  </a:cubicBezTo>
                  <a:cubicBezTo>
                    <a:pt x="455" y="347"/>
                    <a:pt x="455" y="346"/>
                    <a:pt x="455" y="345"/>
                  </a:cubicBezTo>
                  <a:cubicBezTo>
                    <a:pt x="455" y="257"/>
                    <a:pt x="455" y="0"/>
                    <a:pt x="455" y="0"/>
                  </a:cubicBezTo>
                </a:path>
              </a:pathLst>
            </a:cu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 w="9525">
              <a:noFill/>
              <a:miter lim="800000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3" name="Freeform 307">
              <a:extLst>
                <a:ext uri="{FF2B5EF4-FFF2-40B4-BE49-F238E27FC236}">
                  <a16:creationId xmlns:a16="http://schemas.microsoft.com/office/drawing/2014/main" id="{EDCEBABA-DD92-4BE0-BC36-3208013144C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721508" y="1583477"/>
              <a:ext cx="307850" cy="449739"/>
            </a:xfrm>
            <a:custGeom>
              <a:avLst/>
              <a:gdLst>
                <a:gd name="T0" fmla="*/ 151 w 243"/>
                <a:gd name="T1" fmla="*/ 4 h 354"/>
                <a:gd name="T2" fmla="*/ 236 w 243"/>
                <a:gd name="T3" fmla="*/ 91 h 354"/>
                <a:gd name="T4" fmla="*/ 212 w 243"/>
                <a:gd name="T5" fmla="*/ 202 h 354"/>
                <a:gd name="T6" fmla="*/ 201 w 243"/>
                <a:gd name="T7" fmla="*/ 243 h 354"/>
                <a:gd name="T8" fmla="*/ 199 w 243"/>
                <a:gd name="T9" fmla="*/ 276 h 354"/>
                <a:gd name="T10" fmla="*/ 183 w 243"/>
                <a:gd name="T11" fmla="*/ 322 h 354"/>
                <a:gd name="T12" fmla="*/ 143 w 243"/>
                <a:gd name="T13" fmla="*/ 354 h 354"/>
                <a:gd name="T14" fmla="*/ 63 w 243"/>
                <a:gd name="T15" fmla="*/ 328 h 354"/>
                <a:gd name="T16" fmla="*/ 43 w 243"/>
                <a:gd name="T17" fmla="*/ 281 h 354"/>
                <a:gd name="T18" fmla="*/ 43 w 243"/>
                <a:gd name="T19" fmla="*/ 253 h 354"/>
                <a:gd name="T20" fmla="*/ 39 w 243"/>
                <a:gd name="T21" fmla="*/ 231 h 354"/>
                <a:gd name="T22" fmla="*/ 10 w 243"/>
                <a:gd name="T23" fmla="*/ 163 h 354"/>
                <a:gd name="T24" fmla="*/ 74 w 243"/>
                <a:gd name="T25" fmla="*/ 10 h 354"/>
                <a:gd name="T26" fmla="*/ 114 w 243"/>
                <a:gd name="T27" fmla="*/ 0 h 354"/>
                <a:gd name="T28" fmla="*/ 121 w 243"/>
                <a:gd name="T29" fmla="*/ 245 h 354"/>
                <a:gd name="T30" fmla="*/ 180 w 243"/>
                <a:gd name="T31" fmla="*/ 233 h 354"/>
                <a:gd name="T32" fmla="*/ 205 w 243"/>
                <a:gd name="T33" fmla="*/ 168 h 354"/>
                <a:gd name="T34" fmla="*/ 182 w 243"/>
                <a:gd name="T35" fmla="*/ 44 h 354"/>
                <a:gd name="T36" fmla="*/ 26 w 243"/>
                <a:gd name="T37" fmla="*/ 138 h 354"/>
                <a:gd name="T38" fmla="*/ 62 w 243"/>
                <a:gd name="T39" fmla="*/ 235 h 354"/>
                <a:gd name="T40" fmla="*/ 121 w 243"/>
                <a:gd name="T41" fmla="*/ 245 h 354"/>
                <a:gd name="T42" fmla="*/ 74 w 243"/>
                <a:gd name="T43" fmla="*/ 254 h 354"/>
                <a:gd name="T44" fmla="*/ 74 w 243"/>
                <a:gd name="T45" fmla="*/ 274 h 354"/>
                <a:gd name="T46" fmla="*/ 169 w 243"/>
                <a:gd name="T47" fmla="*/ 274 h 354"/>
                <a:gd name="T48" fmla="*/ 169 w 243"/>
                <a:gd name="T49" fmla="*/ 254 h 354"/>
                <a:gd name="T50" fmla="*/ 121 w 243"/>
                <a:gd name="T51" fmla="*/ 283 h 354"/>
                <a:gd name="T52" fmla="*/ 64 w 243"/>
                <a:gd name="T53" fmla="*/ 289 h 354"/>
                <a:gd name="T54" fmla="*/ 140 w 243"/>
                <a:gd name="T55" fmla="*/ 303 h 354"/>
                <a:gd name="T56" fmla="*/ 178 w 243"/>
                <a:gd name="T57" fmla="*/ 297 h 354"/>
                <a:gd name="T58" fmla="*/ 121 w 243"/>
                <a:gd name="T59" fmla="*/ 283 h 354"/>
                <a:gd name="T60" fmla="*/ 100 w 243"/>
                <a:gd name="T61" fmla="*/ 332 h 354"/>
                <a:gd name="T62" fmla="*/ 159 w 243"/>
                <a:gd name="T63" fmla="*/ 313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3" h="354">
                  <a:moveTo>
                    <a:pt x="128" y="0"/>
                  </a:moveTo>
                  <a:cubicBezTo>
                    <a:pt x="136" y="1"/>
                    <a:pt x="144" y="2"/>
                    <a:pt x="151" y="4"/>
                  </a:cubicBezTo>
                  <a:cubicBezTo>
                    <a:pt x="172" y="9"/>
                    <a:pt x="190" y="20"/>
                    <a:pt x="205" y="35"/>
                  </a:cubicBezTo>
                  <a:cubicBezTo>
                    <a:pt x="221" y="51"/>
                    <a:pt x="231" y="69"/>
                    <a:pt x="236" y="91"/>
                  </a:cubicBezTo>
                  <a:cubicBezTo>
                    <a:pt x="243" y="121"/>
                    <a:pt x="240" y="149"/>
                    <a:pt x="225" y="177"/>
                  </a:cubicBezTo>
                  <a:cubicBezTo>
                    <a:pt x="221" y="185"/>
                    <a:pt x="216" y="194"/>
                    <a:pt x="212" y="202"/>
                  </a:cubicBezTo>
                  <a:cubicBezTo>
                    <a:pt x="206" y="214"/>
                    <a:pt x="203" y="226"/>
                    <a:pt x="202" y="238"/>
                  </a:cubicBezTo>
                  <a:cubicBezTo>
                    <a:pt x="202" y="240"/>
                    <a:pt x="201" y="241"/>
                    <a:pt x="201" y="243"/>
                  </a:cubicBezTo>
                  <a:cubicBezTo>
                    <a:pt x="200" y="246"/>
                    <a:pt x="200" y="255"/>
                    <a:pt x="200" y="258"/>
                  </a:cubicBezTo>
                  <a:cubicBezTo>
                    <a:pt x="202" y="264"/>
                    <a:pt x="201" y="270"/>
                    <a:pt x="199" y="276"/>
                  </a:cubicBezTo>
                  <a:cubicBezTo>
                    <a:pt x="198" y="278"/>
                    <a:pt x="198" y="279"/>
                    <a:pt x="199" y="281"/>
                  </a:cubicBezTo>
                  <a:cubicBezTo>
                    <a:pt x="205" y="297"/>
                    <a:pt x="198" y="314"/>
                    <a:pt x="183" y="322"/>
                  </a:cubicBezTo>
                  <a:cubicBezTo>
                    <a:pt x="181" y="322"/>
                    <a:pt x="180" y="324"/>
                    <a:pt x="180" y="325"/>
                  </a:cubicBezTo>
                  <a:cubicBezTo>
                    <a:pt x="173" y="342"/>
                    <a:pt x="161" y="353"/>
                    <a:pt x="143" y="354"/>
                  </a:cubicBezTo>
                  <a:cubicBezTo>
                    <a:pt x="127" y="354"/>
                    <a:pt x="111" y="354"/>
                    <a:pt x="96" y="353"/>
                  </a:cubicBezTo>
                  <a:cubicBezTo>
                    <a:pt x="80" y="352"/>
                    <a:pt x="69" y="342"/>
                    <a:pt x="63" y="328"/>
                  </a:cubicBezTo>
                  <a:cubicBezTo>
                    <a:pt x="62" y="324"/>
                    <a:pt x="60" y="322"/>
                    <a:pt x="57" y="321"/>
                  </a:cubicBezTo>
                  <a:cubicBezTo>
                    <a:pt x="43" y="313"/>
                    <a:pt x="37" y="296"/>
                    <a:pt x="43" y="281"/>
                  </a:cubicBezTo>
                  <a:cubicBezTo>
                    <a:pt x="44" y="279"/>
                    <a:pt x="44" y="278"/>
                    <a:pt x="43" y="276"/>
                  </a:cubicBezTo>
                  <a:cubicBezTo>
                    <a:pt x="40" y="268"/>
                    <a:pt x="40" y="261"/>
                    <a:pt x="43" y="253"/>
                  </a:cubicBezTo>
                  <a:cubicBezTo>
                    <a:pt x="43" y="252"/>
                    <a:pt x="43" y="250"/>
                    <a:pt x="43" y="248"/>
                  </a:cubicBezTo>
                  <a:cubicBezTo>
                    <a:pt x="41" y="242"/>
                    <a:pt x="40" y="237"/>
                    <a:pt x="39" y="231"/>
                  </a:cubicBezTo>
                  <a:cubicBezTo>
                    <a:pt x="37" y="218"/>
                    <a:pt x="32" y="206"/>
                    <a:pt x="26" y="195"/>
                  </a:cubicBezTo>
                  <a:cubicBezTo>
                    <a:pt x="21" y="184"/>
                    <a:pt x="15" y="174"/>
                    <a:pt x="10" y="163"/>
                  </a:cubicBezTo>
                  <a:cubicBezTo>
                    <a:pt x="2" y="143"/>
                    <a:pt x="0" y="121"/>
                    <a:pt x="4" y="100"/>
                  </a:cubicBezTo>
                  <a:cubicBezTo>
                    <a:pt x="11" y="57"/>
                    <a:pt x="35" y="27"/>
                    <a:pt x="74" y="10"/>
                  </a:cubicBezTo>
                  <a:cubicBezTo>
                    <a:pt x="86" y="4"/>
                    <a:pt x="98" y="1"/>
                    <a:pt x="111" y="1"/>
                  </a:cubicBezTo>
                  <a:cubicBezTo>
                    <a:pt x="112" y="0"/>
                    <a:pt x="113" y="0"/>
                    <a:pt x="114" y="0"/>
                  </a:cubicBezTo>
                  <a:lnTo>
                    <a:pt x="128" y="0"/>
                  </a:lnTo>
                  <a:close/>
                  <a:moveTo>
                    <a:pt x="121" y="245"/>
                  </a:moveTo>
                  <a:cubicBezTo>
                    <a:pt x="136" y="245"/>
                    <a:pt x="151" y="245"/>
                    <a:pt x="167" y="245"/>
                  </a:cubicBezTo>
                  <a:cubicBezTo>
                    <a:pt x="176" y="245"/>
                    <a:pt x="179" y="242"/>
                    <a:pt x="180" y="233"/>
                  </a:cubicBezTo>
                  <a:cubicBezTo>
                    <a:pt x="182" y="223"/>
                    <a:pt x="184" y="213"/>
                    <a:pt x="187" y="203"/>
                  </a:cubicBezTo>
                  <a:cubicBezTo>
                    <a:pt x="192" y="191"/>
                    <a:pt x="199" y="180"/>
                    <a:pt x="205" y="168"/>
                  </a:cubicBezTo>
                  <a:cubicBezTo>
                    <a:pt x="212" y="156"/>
                    <a:pt x="216" y="143"/>
                    <a:pt x="217" y="128"/>
                  </a:cubicBezTo>
                  <a:cubicBezTo>
                    <a:pt x="220" y="94"/>
                    <a:pt x="208" y="66"/>
                    <a:pt x="182" y="44"/>
                  </a:cubicBezTo>
                  <a:cubicBezTo>
                    <a:pt x="149" y="17"/>
                    <a:pt x="106" y="15"/>
                    <a:pt x="70" y="37"/>
                  </a:cubicBezTo>
                  <a:cubicBezTo>
                    <a:pt x="35" y="58"/>
                    <a:pt x="19" y="98"/>
                    <a:pt x="26" y="138"/>
                  </a:cubicBezTo>
                  <a:cubicBezTo>
                    <a:pt x="28" y="152"/>
                    <a:pt x="35" y="165"/>
                    <a:pt x="42" y="177"/>
                  </a:cubicBezTo>
                  <a:cubicBezTo>
                    <a:pt x="52" y="195"/>
                    <a:pt x="60" y="214"/>
                    <a:pt x="62" y="235"/>
                  </a:cubicBezTo>
                  <a:cubicBezTo>
                    <a:pt x="62" y="242"/>
                    <a:pt x="66" y="245"/>
                    <a:pt x="73" y="245"/>
                  </a:cubicBezTo>
                  <a:cubicBezTo>
                    <a:pt x="89" y="245"/>
                    <a:pt x="105" y="245"/>
                    <a:pt x="121" y="245"/>
                  </a:cubicBezTo>
                  <a:moveTo>
                    <a:pt x="121" y="254"/>
                  </a:moveTo>
                  <a:cubicBezTo>
                    <a:pt x="105" y="254"/>
                    <a:pt x="89" y="254"/>
                    <a:pt x="74" y="254"/>
                  </a:cubicBezTo>
                  <a:cubicBezTo>
                    <a:pt x="69" y="254"/>
                    <a:pt x="65" y="256"/>
                    <a:pt x="64" y="260"/>
                  </a:cubicBezTo>
                  <a:cubicBezTo>
                    <a:pt x="61" y="267"/>
                    <a:pt x="66" y="274"/>
                    <a:pt x="74" y="274"/>
                  </a:cubicBezTo>
                  <a:cubicBezTo>
                    <a:pt x="96" y="274"/>
                    <a:pt x="118" y="274"/>
                    <a:pt x="140" y="274"/>
                  </a:cubicBezTo>
                  <a:cubicBezTo>
                    <a:pt x="149" y="274"/>
                    <a:pt x="159" y="274"/>
                    <a:pt x="169" y="274"/>
                  </a:cubicBezTo>
                  <a:cubicBezTo>
                    <a:pt x="173" y="274"/>
                    <a:pt x="176" y="272"/>
                    <a:pt x="178" y="268"/>
                  </a:cubicBezTo>
                  <a:cubicBezTo>
                    <a:pt x="181" y="261"/>
                    <a:pt x="176" y="254"/>
                    <a:pt x="169" y="254"/>
                  </a:cubicBezTo>
                  <a:cubicBezTo>
                    <a:pt x="153" y="254"/>
                    <a:pt x="137" y="254"/>
                    <a:pt x="121" y="254"/>
                  </a:cubicBezTo>
                  <a:moveTo>
                    <a:pt x="121" y="283"/>
                  </a:moveTo>
                  <a:cubicBezTo>
                    <a:pt x="105" y="283"/>
                    <a:pt x="89" y="283"/>
                    <a:pt x="74" y="283"/>
                  </a:cubicBezTo>
                  <a:cubicBezTo>
                    <a:pt x="69" y="283"/>
                    <a:pt x="65" y="285"/>
                    <a:pt x="64" y="289"/>
                  </a:cubicBezTo>
                  <a:cubicBezTo>
                    <a:pt x="61" y="296"/>
                    <a:pt x="66" y="303"/>
                    <a:pt x="74" y="303"/>
                  </a:cubicBezTo>
                  <a:cubicBezTo>
                    <a:pt x="96" y="303"/>
                    <a:pt x="118" y="303"/>
                    <a:pt x="140" y="303"/>
                  </a:cubicBezTo>
                  <a:cubicBezTo>
                    <a:pt x="149" y="303"/>
                    <a:pt x="159" y="303"/>
                    <a:pt x="169" y="303"/>
                  </a:cubicBezTo>
                  <a:cubicBezTo>
                    <a:pt x="173" y="303"/>
                    <a:pt x="176" y="301"/>
                    <a:pt x="178" y="297"/>
                  </a:cubicBezTo>
                  <a:cubicBezTo>
                    <a:pt x="181" y="290"/>
                    <a:pt x="176" y="283"/>
                    <a:pt x="169" y="283"/>
                  </a:cubicBezTo>
                  <a:cubicBezTo>
                    <a:pt x="153" y="283"/>
                    <a:pt x="137" y="283"/>
                    <a:pt x="121" y="283"/>
                  </a:cubicBezTo>
                  <a:moveTo>
                    <a:pt x="82" y="313"/>
                  </a:moveTo>
                  <a:cubicBezTo>
                    <a:pt x="82" y="323"/>
                    <a:pt x="90" y="331"/>
                    <a:pt x="100" y="332"/>
                  </a:cubicBezTo>
                  <a:cubicBezTo>
                    <a:pt x="114" y="332"/>
                    <a:pt x="128" y="332"/>
                    <a:pt x="142" y="332"/>
                  </a:cubicBezTo>
                  <a:cubicBezTo>
                    <a:pt x="152" y="331"/>
                    <a:pt x="159" y="323"/>
                    <a:pt x="159" y="313"/>
                  </a:cubicBezTo>
                  <a:lnTo>
                    <a:pt x="82" y="3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4" name="文本框 60">
              <a:extLst>
                <a:ext uri="{FF2B5EF4-FFF2-40B4-BE49-F238E27FC236}">
                  <a16:creationId xmlns:a16="http://schemas.microsoft.com/office/drawing/2014/main" id="{A1F476C8-16E2-44CE-9A59-8B126232B965}"/>
                </a:ext>
              </a:extLst>
            </p:cNvPr>
            <p:cNvSpPr txBox="1"/>
            <p:nvPr/>
          </p:nvSpPr>
          <p:spPr>
            <a:xfrm>
              <a:off x="4681834" y="2420888"/>
              <a:ext cx="527709" cy="46166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zh-CN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01</a:t>
              </a:r>
              <a:endParaRPr lang="zh-CN" altLang="en-US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5" name="文本框 89">
              <a:extLst>
                <a:ext uri="{FF2B5EF4-FFF2-40B4-BE49-F238E27FC236}">
                  <a16:creationId xmlns:a16="http://schemas.microsoft.com/office/drawing/2014/main" id="{7C8FFAF7-1A98-4479-BD0D-A65BBB34E615}"/>
                </a:ext>
              </a:extLst>
            </p:cNvPr>
            <p:cNvSpPr txBox="1"/>
            <p:nvPr/>
          </p:nvSpPr>
          <p:spPr>
            <a:xfrm>
              <a:off x="4727494" y="2132856"/>
              <a:ext cx="1715669" cy="33855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b="1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  <a:endParaRPr lang="en-US" altLang="zh-CN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8" name="文本框 41">
            <a:extLst>
              <a:ext uri="{FF2B5EF4-FFF2-40B4-BE49-F238E27FC236}">
                <a16:creationId xmlns:a16="http://schemas.microsoft.com/office/drawing/2014/main" id="{29D5609C-2ADF-4317-9DCE-D0DC36463C09}"/>
              </a:ext>
            </a:extLst>
          </p:cNvPr>
          <p:cNvSpPr txBox="1"/>
          <p:nvPr/>
        </p:nvSpPr>
        <p:spPr>
          <a:xfrm>
            <a:off x="6540131" y="1170363"/>
            <a:ext cx="32282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</a:t>
            </a:r>
          </a:p>
        </p:txBody>
      </p:sp>
      <p:sp>
        <p:nvSpPr>
          <p:cNvPr id="9" name="文本框 42">
            <a:extLst>
              <a:ext uri="{FF2B5EF4-FFF2-40B4-BE49-F238E27FC236}">
                <a16:creationId xmlns:a16="http://schemas.microsoft.com/office/drawing/2014/main" id="{33F4EF13-4C3B-45F1-BF81-C178C7D634F3}"/>
              </a:ext>
            </a:extLst>
          </p:cNvPr>
          <p:cNvSpPr txBox="1"/>
          <p:nvPr/>
        </p:nvSpPr>
        <p:spPr>
          <a:xfrm>
            <a:off x="995515" y="2652591"/>
            <a:ext cx="32282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</a:t>
            </a:r>
          </a:p>
        </p:txBody>
      </p:sp>
      <p:sp>
        <p:nvSpPr>
          <p:cNvPr id="10" name="文本框 43">
            <a:extLst>
              <a:ext uri="{FF2B5EF4-FFF2-40B4-BE49-F238E27FC236}">
                <a16:creationId xmlns:a16="http://schemas.microsoft.com/office/drawing/2014/main" id="{A575B3A8-8CCE-44D1-9BD0-82A807852222}"/>
              </a:ext>
            </a:extLst>
          </p:cNvPr>
          <p:cNvSpPr txBox="1"/>
          <p:nvPr/>
        </p:nvSpPr>
        <p:spPr>
          <a:xfrm>
            <a:off x="7968208" y="3005193"/>
            <a:ext cx="32282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</a:t>
            </a:r>
          </a:p>
        </p:txBody>
      </p:sp>
      <p:sp>
        <p:nvSpPr>
          <p:cNvPr id="11" name="文本框 44">
            <a:extLst>
              <a:ext uri="{FF2B5EF4-FFF2-40B4-BE49-F238E27FC236}">
                <a16:creationId xmlns:a16="http://schemas.microsoft.com/office/drawing/2014/main" id="{5485981F-2D6F-4548-9406-B3741C6A1E1F}"/>
              </a:ext>
            </a:extLst>
          </p:cNvPr>
          <p:cNvSpPr txBox="1"/>
          <p:nvPr/>
        </p:nvSpPr>
        <p:spPr>
          <a:xfrm>
            <a:off x="2567608" y="4538388"/>
            <a:ext cx="32282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198E1A7-672C-4149-BCE7-8B62B1DA11DB}"/>
              </a:ext>
            </a:extLst>
          </p:cNvPr>
          <p:cNvGrpSpPr/>
          <p:nvPr/>
        </p:nvGrpSpPr>
        <p:grpSpPr>
          <a:xfrm>
            <a:off x="6204728" y="4377401"/>
            <a:ext cx="1476193" cy="1468851"/>
            <a:chOff x="6191851" y="4899502"/>
            <a:chExt cx="1476193" cy="1468851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C8F6CEDE-7171-436D-A467-B9612E70559A}"/>
                </a:ext>
              </a:extLst>
            </p:cNvPr>
            <p:cNvSpPr/>
            <p:nvPr/>
          </p:nvSpPr>
          <p:spPr bwMode="auto">
            <a:xfrm>
              <a:off x="6191851" y="4899502"/>
              <a:ext cx="1463421" cy="1468851"/>
            </a:xfrm>
            <a:custGeom>
              <a:avLst/>
              <a:gdLst>
                <a:gd name="T0" fmla="*/ 120 w 455"/>
                <a:gd name="T1" fmla="*/ 0 h 457"/>
                <a:gd name="T2" fmla="*/ 0 w 455"/>
                <a:gd name="T3" fmla="*/ 110 h 457"/>
                <a:gd name="T4" fmla="*/ 0 w 455"/>
                <a:gd name="T5" fmla="*/ 112 h 457"/>
                <a:gd name="T6" fmla="*/ 0 w 455"/>
                <a:gd name="T7" fmla="*/ 457 h 457"/>
                <a:gd name="T8" fmla="*/ 122 w 455"/>
                <a:gd name="T9" fmla="*/ 457 h 457"/>
                <a:gd name="T10" fmla="*/ 122 w 455"/>
                <a:gd name="T11" fmla="*/ 457 h 457"/>
                <a:gd name="T12" fmla="*/ 455 w 455"/>
                <a:gd name="T13" fmla="*/ 124 h 457"/>
                <a:gd name="T14" fmla="*/ 455 w 455"/>
                <a:gd name="T15" fmla="*/ 3 h 457"/>
                <a:gd name="T16" fmla="*/ 378 w 455"/>
                <a:gd name="T17" fmla="*/ 2 h 457"/>
                <a:gd name="T18" fmla="*/ 129 w 455"/>
                <a:gd name="T19" fmla="*/ 1 h 457"/>
                <a:gd name="T20" fmla="*/ 120 w 455"/>
                <a:gd name="T21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5" h="457">
                  <a:moveTo>
                    <a:pt x="120" y="0"/>
                  </a:moveTo>
                  <a:cubicBezTo>
                    <a:pt x="45" y="5"/>
                    <a:pt x="0" y="67"/>
                    <a:pt x="0" y="110"/>
                  </a:cubicBezTo>
                  <a:cubicBezTo>
                    <a:pt x="0" y="111"/>
                    <a:pt x="0" y="112"/>
                    <a:pt x="0" y="112"/>
                  </a:cubicBezTo>
                  <a:cubicBezTo>
                    <a:pt x="0" y="201"/>
                    <a:pt x="0" y="457"/>
                    <a:pt x="0" y="457"/>
                  </a:cubicBezTo>
                  <a:cubicBezTo>
                    <a:pt x="122" y="457"/>
                    <a:pt x="122" y="457"/>
                    <a:pt x="122" y="457"/>
                  </a:cubicBezTo>
                  <a:cubicBezTo>
                    <a:pt x="122" y="457"/>
                    <a:pt x="122" y="457"/>
                    <a:pt x="122" y="457"/>
                  </a:cubicBezTo>
                  <a:cubicBezTo>
                    <a:pt x="306" y="457"/>
                    <a:pt x="455" y="308"/>
                    <a:pt x="455" y="124"/>
                  </a:cubicBezTo>
                  <a:cubicBezTo>
                    <a:pt x="455" y="3"/>
                    <a:pt x="455" y="3"/>
                    <a:pt x="455" y="3"/>
                  </a:cubicBezTo>
                  <a:cubicBezTo>
                    <a:pt x="455" y="3"/>
                    <a:pt x="423" y="2"/>
                    <a:pt x="378" y="2"/>
                  </a:cubicBezTo>
                  <a:cubicBezTo>
                    <a:pt x="303" y="1"/>
                    <a:pt x="192" y="1"/>
                    <a:pt x="129" y="1"/>
                  </a:cubicBezTo>
                  <a:cubicBezTo>
                    <a:pt x="126" y="1"/>
                    <a:pt x="123" y="1"/>
                    <a:pt x="120" y="0"/>
                  </a:cubicBezTo>
                </a:path>
              </a:pathLst>
            </a:cu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 w="9525">
              <a:noFill/>
              <a:miter lim="800000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9" name="Freeform 266">
              <a:extLst>
                <a:ext uri="{FF2B5EF4-FFF2-40B4-BE49-F238E27FC236}">
                  <a16:creationId xmlns:a16="http://schemas.microsoft.com/office/drawing/2014/main" id="{FB7EB62F-8DA4-438D-B7CE-23EE9B22DE0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278019" y="5794289"/>
              <a:ext cx="400205" cy="438476"/>
            </a:xfrm>
            <a:custGeom>
              <a:avLst/>
              <a:gdLst>
                <a:gd name="T0" fmla="*/ 62 w 183"/>
                <a:gd name="T1" fmla="*/ 22 h 200"/>
                <a:gd name="T2" fmla="*/ 36 w 183"/>
                <a:gd name="T3" fmla="*/ 11 h 200"/>
                <a:gd name="T4" fmla="*/ 0 w 183"/>
                <a:gd name="T5" fmla="*/ 48 h 200"/>
                <a:gd name="T6" fmla="*/ 9 w 183"/>
                <a:gd name="T7" fmla="*/ 73 h 200"/>
                <a:gd name="T8" fmla="*/ 62 w 183"/>
                <a:gd name="T9" fmla="*/ 22 h 200"/>
                <a:gd name="T10" fmla="*/ 147 w 183"/>
                <a:gd name="T11" fmla="*/ 11 h 200"/>
                <a:gd name="T12" fmla="*/ 119 w 183"/>
                <a:gd name="T13" fmla="*/ 23 h 200"/>
                <a:gd name="T14" fmla="*/ 170 w 183"/>
                <a:gd name="T15" fmla="*/ 76 h 200"/>
                <a:gd name="T16" fmla="*/ 183 w 183"/>
                <a:gd name="T17" fmla="*/ 48 h 200"/>
                <a:gd name="T18" fmla="*/ 147 w 183"/>
                <a:gd name="T19" fmla="*/ 11 h 200"/>
                <a:gd name="T20" fmla="*/ 169 w 183"/>
                <a:gd name="T21" fmla="*/ 103 h 200"/>
                <a:gd name="T22" fmla="*/ 96 w 183"/>
                <a:gd name="T23" fmla="*/ 23 h 200"/>
                <a:gd name="T24" fmla="*/ 96 w 183"/>
                <a:gd name="T25" fmla="*/ 6 h 200"/>
                <a:gd name="T26" fmla="*/ 98 w 183"/>
                <a:gd name="T27" fmla="*/ 6 h 200"/>
                <a:gd name="T28" fmla="*/ 102 w 183"/>
                <a:gd name="T29" fmla="*/ 3 h 200"/>
                <a:gd name="T30" fmla="*/ 98 w 183"/>
                <a:gd name="T31" fmla="*/ 0 h 200"/>
                <a:gd name="T32" fmla="*/ 81 w 183"/>
                <a:gd name="T33" fmla="*/ 0 h 200"/>
                <a:gd name="T34" fmla="*/ 78 w 183"/>
                <a:gd name="T35" fmla="*/ 3 h 200"/>
                <a:gd name="T36" fmla="*/ 81 w 183"/>
                <a:gd name="T37" fmla="*/ 6 h 200"/>
                <a:gd name="T38" fmla="*/ 84 w 183"/>
                <a:gd name="T39" fmla="*/ 6 h 200"/>
                <a:gd name="T40" fmla="*/ 84 w 183"/>
                <a:gd name="T41" fmla="*/ 23 h 200"/>
                <a:gd name="T42" fmla="*/ 9 w 183"/>
                <a:gd name="T43" fmla="*/ 103 h 200"/>
                <a:gd name="T44" fmla="*/ 38 w 183"/>
                <a:gd name="T45" fmla="*/ 164 h 200"/>
                <a:gd name="T46" fmla="*/ 29 w 183"/>
                <a:gd name="T47" fmla="*/ 190 h 200"/>
                <a:gd name="T48" fmla="*/ 33 w 183"/>
                <a:gd name="T49" fmla="*/ 198 h 200"/>
                <a:gd name="T50" fmla="*/ 35 w 183"/>
                <a:gd name="T51" fmla="*/ 199 h 200"/>
                <a:gd name="T52" fmla="*/ 43 w 183"/>
                <a:gd name="T53" fmla="*/ 196 h 200"/>
                <a:gd name="T54" fmla="*/ 53 w 183"/>
                <a:gd name="T55" fmla="*/ 174 h 200"/>
                <a:gd name="T56" fmla="*/ 89 w 183"/>
                <a:gd name="T57" fmla="*/ 183 h 200"/>
                <a:gd name="T58" fmla="*/ 125 w 183"/>
                <a:gd name="T59" fmla="*/ 174 h 200"/>
                <a:gd name="T60" fmla="*/ 136 w 183"/>
                <a:gd name="T61" fmla="*/ 196 h 200"/>
                <a:gd name="T62" fmla="*/ 144 w 183"/>
                <a:gd name="T63" fmla="*/ 199 h 200"/>
                <a:gd name="T64" fmla="*/ 146 w 183"/>
                <a:gd name="T65" fmla="*/ 198 h 200"/>
                <a:gd name="T66" fmla="*/ 149 w 183"/>
                <a:gd name="T67" fmla="*/ 190 h 200"/>
                <a:gd name="T68" fmla="*/ 141 w 183"/>
                <a:gd name="T69" fmla="*/ 164 h 200"/>
                <a:gd name="T70" fmla="*/ 169 w 183"/>
                <a:gd name="T71" fmla="*/ 103 h 200"/>
                <a:gd name="T72" fmla="*/ 89 w 183"/>
                <a:gd name="T73" fmla="*/ 167 h 200"/>
                <a:gd name="T74" fmla="*/ 25 w 183"/>
                <a:gd name="T75" fmla="*/ 103 h 200"/>
                <a:gd name="T76" fmla="*/ 89 w 183"/>
                <a:gd name="T77" fmla="*/ 39 h 200"/>
                <a:gd name="T78" fmla="*/ 153 w 183"/>
                <a:gd name="T79" fmla="*/ 103 h 200"/>
                <a:gd name="T80" fmla="*/ 89 w 183"/>
                <a:gd name="T81" fmla="*/ 167 h 200"/>
                <a:gd name="T82" fmla="*/ 97 w 183"/>
                <a:gd name="T83" fmla="*/ 111 h 200"/>
                <a:gd name="T84" fmla="*/ 100 w 183"/>
                <a:gd name="T85" fmla="*/ 103 h 200"/>
                <a:gd name="T86" fmla="*/ 91 w 183"/>
                <a:gd name="T87" fmla="*/ 92 h 200"/>
                <a:gd name="T88" fmla="*/ 91 w 183"/>
                <a:gd name="T89" fmla="*/ 55 h 200"/>
                <a:gd name="T90" fmla="*/ 89 w 183"/>
                <a:gd name="T91" fmla="*/ 53 h 200"/>
                <a:gd name="T92" fmla="*/ 87 w 183"/>
                <a:gd name="T93" fmla="*/ 55 h 200"/>
                <a:gd name="T94" fmla="*/ 87 w 183"/>
                <a:gd name="T95" fmla="*/ 92 h 200"/>
                <a:gd name="T96" fmla="*/ 78 w 183"/>
                <a:gd name="T97" fmla="*/ 103 h 200"/>
                <a:gd name="T98" fmla="*/ 89 w 183"/>
                <a:gd name="T99" fmla="*/ 114 h 200"/>
                <a:gd name="T100" fmla="*/ 93 w 183"/>
                <a:gd name="T101" fmla="*/ 113 h 200"/>
                <a:gd name="T102" fmla="*/ 104 w 183"/>
                <a:gd name="T103" fmla="*/ 131 h 200"/>
                <a:gd name="T104" fmla="*/ 107 w 183"/>
                <a:gd name="T105" fmla="*/ 132 h 200"/>
                <a:gd name="T106" fmla="*/ 108 w 183"/>
                <a:gd name="T107" fmla="*/ 129 h 200"/>
                <a:gd name="T108" fmla="*/ 97 w 183"/>
                <a:gd name="T109" fmla="*/ 111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3" h="200">
                  <a:moveTo>
                    <a:pt x="62" y="22"/>
                  </a:moveTo>
                  <a:cubicBezTo>
                    <a:pt x="56" y="15"/>
                    <a:pt x="46" y="11"/>
                    <a:pt x="36" y="11"/>
                  </a:cubicBezTo>
                  <a:cubicBezTo>
                    <a:pt x="16" y="11"/>
                    <a:pt x="0" y="28"/>
                    <a:pt x="0" y="48"/>
                  </a:cubicBezTo>
                  <a:cubicBezTo>
                    <a:pt x="0" y="57"/>
                    <a:pt x="3" y="66"/>
                    <a:pt x="9" y="73"/>
                  </a:cubicBezTo>
                  <a:cubicBezTo>
                    <a:pt x="18" y="49"/>
                    <a:pt x="38" y="30"/>
                    <a:pt x="62" y="22"/>
                  </a:cubicBezTo>
                  <a:close/>
                  <a:moveTo>
                    <a:pt x="147" y="11"/>
                  </a:moveTo>
                  <a:cubicBezTo>
                    <a:pt x="136" y="11"/>
                    <a:pt x="126" y="16"/>
                    <a:pt x="119" y="23"/>
                  </a:cubicBezTo>
                  <a:cubicBezTo>
                    <a:pt x="143" y="32"/>
                    <a:pt x="162" y="52"/>
                    <a:pt x="170" y="76"/>
                  </a:cubicBezTo>
                  <a:cubicBezTo>
                    <a:pt x="178" y="69"/>
                    <a:pt x="183" y="59"/>
                    <a:pt x="183" y="48"/>
                  </a:cubicBezTo>
                  <a:cubicBezTo>
                    <a:pt x="183" y="28"/>
                    <a:pt x="167" y="11"/>
                    <a:pt x="147" y="11"/>
                  </a:cubicBezTo>
                  <a:close/>
                  <a:moveTo>
                    <a:pt x="169" y="103"/>
                  </a:moveTo>
                  <a:cubicBezTo>
                    <a:pt x="169" y="61"/>
                    <a:pt x="137" y="26"/>
                    <a:pt x="96" y="23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100" y="6"/>
                    <a:pt x="102" y="5"/>
                    <a:pt x="102" y="3"/>
                  </a:cubicBezTo>
                  <a:cubicBezTo>
                    <a:pt x="102" y="1"/>
                    <a:pt x="100" y="0"/>
                    <a:pt x="98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0" y="0"/>
                    <a:pt x="78" y="1"/>
                    <a:pt x="78" y="3"/>
                  </a:cubicBezTo>
                  <a:cubicBezTo>
                    <a:pt x="78" y="5"/>
                    <a:pt x="80" y="6"/>
                    <a:pt x="81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42" y="25"/>
                    <a:pt x="9" y="60"/>
                    <a:pt x="9" y="103"/>
                  </a:cubicBezTo>
                  <a:cubicBezTo>
                    <a:pt x="9" y="127"/>
                    <a:pt x="20" y="150"/>
                    <a:pt x="38" y="164"/>
                  </a:cubicBezTo>
                  <a:cubicBezTo>
                    <a:pt x="29" y="190"/>
                    <a:pt x="29" y="190"/>
                    <a:pt x="29" y="190"/>
                  </a:cubicBezTo>
                  <a:cubicBezTo>
                    <a:pt x="28" y="194"/>
                    <a:pt x="30" y="197"/>
                    <a:pt x="33" y="198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8" y="200"/>
                    <a:pt x="41" y="199"/>
                    <a:pt x="43" y="196"/>
                  </a:cubicBezTo>
                  <a:cubicBezTo>
                    <a:pt x="53" y="174"/>
                    <a:pt x="53" y="174"/>
                    <a:pt x="53" y="174"/>
                  </a:cubicBezTo>
                  <a:cubicBezTo>
                    <a:pt x="64" y="180"/>
                    <a:pt x="76" y="183"/>
                    <a:pt x="89" y="183"/>
                  </a:cubicBezTo>
                  <a:cubicBezTo>
                    <a:pt x="102" y="183"/>
                    <a:pt x="114" y="180"/>
                    <a:pt x="125" y="174"/>
                  </a:cubicBezTo>
                  <a:cubicBezTo>
                    <a:pt x="136" y="196"/>
                    <a:pt x="136" y="196"/>
                    <a:pt x="136" y="196"/>
                  </a:cubicBezTo>
                  <a:cubicBezTo>
                    <a:pt x="137" y="199"/>
                    <a:pt x="141" y="200"/>
                    <a:pt x="144" y="199"/>
                  </a:cubicBezTo>
                  <a:cubicBezTo>
                    <a:pt x="146" y="198"/>
                    <a:pt x="146" y="198"/>
                    <a:pt x="146" y="198"/>
                  </a:cubicBezTo>
                  <a:cubicBezTo>
                    <a:pt x="149" y="197"/>
                    <a:pt x="150" y="194"/>
                    <a:pt x="149" y="190"/>
                  </a:cubicBezTo>
                  <a:cubicBezTo>
                    <a:pt x="141" y="164"/>
                    <a:pt x="141" y="164"/>
                    <a:pt x="141" y="164"/>
                  </a:cubicBezTo>
                  <a:cubicBezTo>
                    <a:pt x="158" y="149"/>
                    <a:pt x="169" y="127"/>
                    <a:pt x="169" y="103"/>
                  </a:cubicBezTo>
                  <a:close/>
                  <a:moveTo>
                    <a:pt x="89" y="167"/>
                  </a:moveTo>
                  <a:cubicBezTo>
                    <a:pt x="54" y="167"/>
                    <a:pt x="25" y="138"/>
                    <a:pt x="25" y="103"/>
                  </a:cubicBezTo>
                  <a:cubicBezTo>
                    <a:pt x="25" y="67"/>
                    <a:pt x="54" y="39"/>
                    <a:pt x="89" y="39"/>
                  </a:cubicBezTo>
                  <a:cubicBezTo>
                    <a:pt x="124" y="39"/>
                    <a:pt x="153" y="67"/>
                    <a:pt x="153" y="103"/>
                  </a:cubicBezTo>
                  <a:cubicBezTo>
                    <a:pt x="153" y="138"/>
                    <a:pt x="124" y="167"/>
                    <a:pt x="89" y="167"/>
                  </a:cubicBezTo>
                  <a:close/>
                  <a:moveTo>
                    <a:pt x="97" y="111"/>
                  </a:moveTo>
                  <a:cubicBezTo>
                    <a:pt x="99" y="109"/>
                    <a:pt x="100" y="106"/>
                    <a:pt x="100" y="103"/>
                  </a:cubicBezTo>
                  <a:cubicBezTo>
                    <a:pt x="100" y="97"/>
                    <a:pt x="96" y="93"/>
                    <a:pt x="91" y="92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4"/>
                    <a:pt x="90" y="53"/>
                    <a:pt x="89" y="53"/>
                  </a:cubicBezTo>
                  <a:cubicBezTo>
                    <a:pt x="88" y="53"/>
                    <a:pt x="87" y="54"/>
                    <a:pt x="87" y="55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2" y="93"/>
                    <a:pt x="78" y="97"/>
                    <a:pt x="78" y="103"/>
                  </a:cubicBezTo>
                  <a:cubicBezTo>
                    <a:pt x="78" y="109"/>
                    <a:pt x="83" y="114"/>
                    <a:pt x="89" y="114"/>
                  </a:cubicBezTo>
                  <a:cubicBezTo>
                    <a:pt x="90" y="114"/>
                    <a:pt x="92" y="114"/>
                    <a:pt x="93" y="113"/>
                  </a:cubicBezTo>
                  <a:cubicBezTo>
                    <a:pt x="104" y="131"/>
                    <a:pt x="104" y="131"/>
                    <a:pt x="104" y="131"/>
                  </a:cubicBezTo>
                  <a:cubicBezTo>
                    <a:pt x="105" y="132"/>
                    <a:pt x="106" y="133"/>
                    <a:pt x="107" y="132"/>
                  </a:cubicBezTo>
                  <a:cubicBezTo>
                    <a:pt x="108" y="131"/>
                    <a:pt x="109" y="130"/>
                    <a:pt x="108" y="129"/>
                  </a:cubicBezTo>
                  <a:lnTo>
                    <a:pt x="97" y="1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57200" dist="482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0" name="文本框 69">
              <a:extLst>
                <a:ext uri="{FF2B5EF4-FFF2-40B4-BE49-F238E27FC236}">
                  <a16:creationId xmlns:a16="http://schemas.microsoft.com/office/drawing/2014/main" id="{7643B7A8-7994-4240-87EC-CEE750763FB2}"/>
                </a:ext>
              </a:extLst>
            </p:cNvPr>
            <p:cNvSpPr txBox="1"/>
            <p:nvPr/>
          </p:nvSpPr>
          <p:spPr>
            <a:xfrm>
              <a:off x="7082225" y="4899502"/>
              <a:ext cx="527709" cy="46166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zh-CN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04</a:t>
              </a:r>
              <a:endParaRPr lang="zh-CN" altLang="en-US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1" name="文本框 96">
              <a:extLst>
                <a:ext uri="{FF2B5EF4-FFF2-40B4-BE49-F238E27FC236}">
                  <a16:creationId xmlns:a16="http://schemas.microsoft.com/office/drawing/2014/main" id="{04AC4666-7CDA-4ADE-BC0F-7C96FB03FB67}"/>
                </a:ext>
              </a:extLst>
            </p:cNvPr>
            <p:cNvSpPr txBox="1"/>
            <p:nvPr/>
          </p:nvSpPr>
          <p:spPr>
            <a:xfrm>
              <a:off x="6311230" y="5225855"/>
              <a:ext cx="1356814" cy="33855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b="1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  <a:endParaRPr lang="en-US" altLang="zh-CN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40ED0A86-8564-4551-A24F-F7447E583574}"/>
              </a:ext>
            </a:extLst>
          </p:cNvPr>
          <p:cNvGrpSpPr/>
          <p:nvPr/>
        </p:nvGrpSpPr>
        <p:grpSpPr>
          <a:xfrm>
            <a:off x="4655840" y="2500048"/>
            <a:ext cx="1800200" cy="1466136"/>
            <a:chOff x="4642963" y="3022149"/>
            <a:chExt cx="1800200" cy="1466136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D2147450-B23D-4807-899C-2F03DB84B713}"/>
                </a:ext>
              </a:extLst>
            </p:cNvPr>
            <p:cNvGrpSpPr/>
            <p:nvPr/>
          </p:nvGrpSpPr>
          <p:grpSpPr>
            <a:xfrm>
              <a:off x="4642963" y="3022149"/>
              <a:ext cx="1463421" cy="1466136"/>
              <a:chOff x="4642963" y="3022149"/>
              <a:chExt cx="1463421" cy="1466136"/>
            </a:xfrm>
          </p:grpSpPr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14C20CE9-E940-431C-B35A-A4118F5EC5A4}"/>
                  </a:ext>
                </a:extLst>
              </p:cNvPr>
              <p:cNvSpPr/>
              <p:nvPr/>
            </p:nvSpPr>
            <p:spPr bwMode="auto">
              <a:xfrm>
                <a:off x="4642963" y="3022149"/>
                <a:ext cx="1463421" cy="1466136"/>
              </a:xfrm>
              <a:custGeom>
                <a:avLst/>
                <a:gdLst>
                  <a:gd name="T0" fmla="*/ 326 w 455"/>
                  <a:gd name="T1" fmla="*/ 0 h 456"/>
                  <a:gd name="T2" fmla="*/ 335 w 455"/>
                  <a:gd name="T3" fmla="*/ 0 h 456"/>
                  <a:gd name="T4" fmla="*/ 455 w 455"/>
                  <a:gd name="T5" fmla="*/ 110 h 456"/>
                  <a:gd name="T6" fmla="*/ 455 w 455"/>
                  <a:gd name="T7" fmla="*/ 112 h 456"/>
                  <a:gd name="T8" fmla="*/ 455 w 455"/>
                  <a:gd name="T9" fmla="*/ 456 h 456"/>
                  <a:gd name="T10" fmla="*/ 333 w 455"/>
                  <a:gd name="T11" fmla="*/ 456 h 456"/>
                  <a:gd name="T12" fmla="*/ 0 w 455"/>
                  <a:gd name="T13" fmla="*/ 123 h 456"/>
                  <a:gd name="T14" fmla="*/ 0 w 455"/>
                  <a:gd name="T15" fmla="*/ 1 h 456"/>
                  <a:gd name="T16" fmla="*/ 77 w 455"/>
                  <a:gd name="T17" fmla="*/ 1 h 456"/>
                  <a:gd name="T18" fmla="*/ 326 w 455"/>
                  <a:gd name="T19" fmla="*/ 0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5" h="456">
                    <a:moveTo>
                      <a:pt x="326" y="0"/>
                    </a:moveTo>
                    <a:cubicBezTo>
                      <a:pt x="329" y="0"/>
                      <a:pt x="332" y="0"/>
                      <a:pt x="335" y="0"/>
                    </a:cubicBezTo>
                    <a:cubicBezTo>
                      <a:pt x="410" y="5"/>
                      <a:pt x="455" y="67"/>
                      <a:pt x="455" y="110"/>
                    </a:cubicBezTo>
                    <a:cubicBezTo>
                      <a:pt x="455" y="110"/>
                      <a:pt x="455" y="111"/>
                      <a:pt x="455" y="112"/>
                    </a:cubicBezTo>
                    <a:cubicBezTo>
                      <a:pt x="455" y="200"/>
                      <a:pt x="455" y="456"/>
                      <a:pt x="455" y="456"/>
                    </a:cubicBezTo>
                    <a:cubicBezTo>
                      <a:pt x="333" y="456"/>
                      <a:pt x="333" y="456"/>
                      <a:pt x="333" y="456"/>
                    </a:cubicBezTo>
                    <a:cubicBezTo>
                      <a:pt x="149" y="456"/>
                      <a:pt x="0" y="307"/>
                      <a:pt x="0" y="1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32" y="1"/>
                      <a:pt x="77" y="1"/>
                    </a:cubicBezTo>
                    <a:cubicBezTo>
                      <a:pt x="152" y="0"/>
                      <a:pt x="263" y="0"/>
                      <a:pt x="32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 w="9525">
                <a:noFill/>
                <a:miter lim="800000"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accent5">
                      <a:lumMod val="50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B7B1FD6F-2EBA-4E4A-BBEF-2C30B9AF5C9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721524" y="3906490"/>
                <a:ext cx="338639" cy="493955"/>
                <a:chOff x="1797050" y="5657850"/>
                <a:chExt cx="422275" cy="615950"/>
              </a:xfrm>
              <a:solidFill>
                <a:schemeClr val="bg1"/>
              </a:solidFill>
            </p:grpSpPr>
            <p:sp>
              <p:nvSpPr>
                <p:cNvPr id="19" name="Oval 114">
                  <a:extLst>
                    <a:ext uri="{FF2B5EF4-FFF2-40B4-BE49-F238E27FC236}">
                      <a16:creationId xmlns:a16="http://schemas.microsoft.com/office/drawing/2014/main" id="{87121AD0-6D0D-4790-8028-528D348F3C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70088" y="5832475"/>
                  <a:ext cx="38100" cy="381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495300" dist="571500" dir="8100000" algn="tr" rotWithShape="0">
                    <a:prstClr val="black">
                      <a:alpha val="40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endParaRPr>
                </a:p>
              </p:txBody>
            </p:sp>
            <p:sp>
              <p:nvSpPr>
                <p:cNvPr id="20" name="Oval 115">
                  <a:extLst>
                    <a:ext uri="{FF2B5EF4-FFF2-40B4-BE49-F238E27FC236}">
                      <a16:creationId xmlns:a16="http://schemas.microsoft.com/office/drawing/2014/main" id="{292AED9F-9A6F-4ADE-9BA3-E3B7F31F243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70088" y="6062663"/>
                  <a:ext cx="38100" cy="381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495300" dist="571500" dir="8100000" algn="tr" rotWithShape="0">
                    <a:prstClr val="black">
                      <a:alpha val="40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endParaRPr>
                </a:p>
              </p:txBody>
            </p:sp>
            <p:sp>
              <p:nvSpPr>
                <p:cNvPr id="21" name="Oval 116">
                  <a:extLst>
                    <a:ext uri="{FF2B5EF4-FFF2-40B4-BE49-F238E27FC236}">
                      <a16:creationId xmlns:a16="http://schemas.microsoft.com/office/drawing/2014/main" id="{303953B2-62EC-42D1-995B-73171A12DB5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54200" y="5946775"/>
                  <a:ext cx="38100" cy="381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495300" dist="571500" dir="8100000" algn="tr" rotWithShape="0">
                    <a:prstClr val="black">
                      <a:alpha val="40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endParaRPr>
                </a:p>
              </p:txBody>
            </p:sp>
            <p:sp>
              <p:nvSpPr>
                <p:cNvPr id="22" name="Oval 117">
                  <a:extLst>
                    <a:ext uri="{FF2B5EF4-FFF2-40B4-BE49-F238E27FC236}">
                      <a16:creationId xmlns:a16="http://schemas.microsoft.com/office/drawing/2014/main" id="{0B9F22E2-BFD5-4328-AEAD-6CF8D409992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84388" y="5946775"/>
                  <a:ext cx="38100" cy="381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495300" dist="571500" dir="8100000" algn="tr" rotWithShape="0">
                    <a:prstClr val="black">
                      <a:alpha val="40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endParaRPr>
                </a:p>
              </p:txBody>
            </p:sp>
            <p:sp>
              <p:nvSpPr>
                <p:cNvPr id="23" name="Freeform 118">
                  <a:extLst>
                    <a:ext uri="{FF2B5EF4-FFF2-40B4-BE49-F238E27FC236}">
                      <a16:creationId xmlns:a16="http://schemas.microsoft.com/office/drawing/2014/main" id="{1BAC4368-FADD-449E-A2EA-0489E3E05CA6}"/>
                    </a:ext>
                  </a:extLst>
                </p:cNvPr>
                <p:cNvSpPr/>
                <p:nvPr/>
              </p:nvSpPr>
              <p:spPr bwMode="auto">
                <a:xfrm>
                  <a:off x="1887538" y="6024563"/>
                  <a:ext cx="38100" cy="42862"/>
                </a:xfrm>
                <a:custGeom>
                  <a:avLst/>
                  <a:gdLst>
                    <a:gd name="T0" fmla="*/ 1 w 8"/>
                    <a:gd name="T1" fmla="*/ 2 h 9"/>
                    <a:gd name="T2" fmla="*/ 1 w 8"/>
                    <a:gd name="T3" fmla="*/ 7 h 9"/>
                    <a:gd name="T4" fmla="*/ 7 w 8"/>
                    <a:gd name="T5" fmla="*/ 7 h 9"/>
                    <a:gd name="T6" fmla="*/ 7 w 8"/>
                    <a:gd name="T7" fmla="*/ 2 h 9"/>
                    <a:gd name="T8" fmla="*/ 1 w 8"/>
                    <a:gd name="T9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1" y="2"/>
                      </a:moveTo>
                      <a:cubicBezTo>
                        <a:pt x="0" y="3"/>
                        <a:pt x="0" y="6"/>
                        <a:pt x="1" y="7"/>
                      </a:cubicBezTo>
                      <a:cubicBezTo>
                        <a:pt x="3" y="9"/>
                        <a:pt x="5" y="9"/>
                        <a:pt x="7" y="7"/>
                      </a:cubicBezTo>
                      <a:cubicBezTo>
                        <a:pt x="8" y="6"/>
                        <a:pt x="8" y="3"/>
                        <a:pt x="7" y="2"/>
                      </a:cubicBezTo>
                      <a:cubicBezTo>
                        <a:pt x="5" y="0"/>
                        <a:pt x="3" y="0"/>
                        <a:pt x="1" y="2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495300" dist="571500" dir="8100000" algn="tr" rotWithShape="0">
                    <a:prstClr val="black">
                      <a:alpha val="40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endParaRPr>
                </a:p>
              </p:txBody>
            </p:sp>
            <p:sp>
              <p:nvSpPr>
                <p:cNvPr id="24" name="Freeform 119">
                  <a:extLst>
                    <a:ext uri="{FF2B5EF4-FFF2-40B4-BE49-F238E27FC236}">
                      <a16:creationId xmlns:a16="http://schemas.microsoft.com/office/drawing/2014/main" id="{4E1FDDDB-560E-4BA2-A814-7513A358AA1C}"/>
                    </a:ext>
                  </a:extLst>
                </p:cNvPr>
                <p:cNvSpPr/>
                <p:nvPr/>
              </p:nvSpPr>
              <p:spPr bwMode="auto">
                <a:xfrm>
                  <a:off x="1887538" y="5861050"/>
                  <a:ext cx="38100" cy="42862"/>
                </a:xfrm>
                <a:custGeom>
                  <a:avLst/>
                  <a:gdLst>
                    <a:gd name="T0" fmla="*/ 1 w 8"/>
                    <a:gd name="T1" fmla="*/ 2 h 9"/>
                    <a:gd name="T2" fmla="*/ 1 w 8"/>
                    <a:gd name="T3" fmla="*/ 7 h 9"/>
                    <a:gd name="T4" fmla="*/ 7 w 8"/>
                    <a:gd name="T5" fmla="*/ 7 h 9"/>
                    <a:gd name="T6" fmla="*/ 7 w 8"/>
                    <a:gd name="T7" fmla="*/ 2 h 9"/>
                    <a:gd name="T8" fmla="*/ 1 w 8"/>
                    <a:gd name="T9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1" y="2"/>
                      </a:moveTo>
                      <a:cubicBezTo>
                        <a:pt x="0" y="3"/>
                        <a:pt x="0" y="6"/>
                        <a:pt x="1" y="7"/>
                      </a:cubicBezTo>
                      <a:cubicBezTo>
                        <a:pt x="3" y="9"/>
                        <a:pt x="5" y="9"/>
                        <a:pt x="7" y="7"/>
                      </a:cubicBezTo>
                      <a:cubicBezTo>
                        <a:pt x="8" y="6"/>
                        <a:pt x="8" y="3"/>
                        <a:pt x="7" y="2"/>
                      </a:cubicBezTo>
                      <a:cubicBezTo>
                        <a:pt x="5" y="0"/>
                        <a:pt x="3" y="0"/>
                        <a:pt x="1" y="2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495300" dist="571500" dir="8100000" algn="tr" rotWithShape="0">
                    <a:prstClr val="black">
                      <a:alpha val="40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endParaRPr>
                </a:p>
              </p:txBody>
            </p:sp>
            <p:sp>
              <p:nvSpPr>
                <p:cNvPr id="25" name="Freeform 120">
                  <a:extLst>
                    <a:ext uri="{FF2B5EF4-FFF2-40B4-BE49-F238E27FC236}">
                      <a16:creationId xmlns:a16="http://schemas.microsoft.com/office/drawing/2014/main" id="{650BC988-7545-4C2B-923D-66DA1F08BCDD}"/>
                    </a:ext>
                  </a:extLst>
                </p:cNvPr>
                <p:cNvSpPr/>
                <p:nvPr/>
              </p:nvSpPr>
              <p:spPr bwMode="auto">
                <a:xfrm>
                  <a:off x="2051050" y="6024563"/>
                  <a:ext cx="38100" cy="42862"/>
                </a:xfrm>
                <a:custGeom>
                  <a:avLst/>
                  <a:gdLst>
                    <a:gd name="T0" fmla="*/ 1 w 8"/>
                    <a:gd name="T1" fmla="*/ 2 h 9"/>
                    <a:gd name="T2" fmla="*/ 1 w 8"/>
                    <a:gd name="T3" fmla="*/ 7 h 9"/>
                    <a:gd name="T4" fmla="*/ 7 w 8"/>
                    <a:gd name="T5" fmla="*/ 7 h 9"/>
                    <a:gd name="T6" fmla="*/ 7 w 8"/>
                    <a:gd name="T7" fmla="*/ 2 h 9"/>
                    <a:gd name="T8" fmla="*/ 1 w 8"/>
                    <a:gd name="T9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1" y="2"/>
                      </a:moveTo>
                      <a:cubicBezTo>
                        <a:pt x="0" y="3"/>
                        <a:pt x="0" y="6"/>
                        <a:pt x="1" y="7"/>
                      </a:cubicBezTo>
                      <a:cubicBezTo>
                        <a:pt x="3" y="9"/>
                        <a:pt x="5" y="9"/>
                        <a:pt x="7" y="7"/>
                      </a:cubicBezTo>
                      <a:cubicBezTo>
                        <a:pt x="8" y="6"/>
                        <a:pt x="8" y="3"/>
                        <a:pt x="7" y="2"/>
                      </a:cubicBezTo>
                      <a:cubicBezTo>
                        <a:pt x="5" y="0"/>
                        <a:pt x="3" y="0"/>
                        <a:pt x="1" y="2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495300" dist="571500" dir="8100000" algn="tr" rotWithShape="0">
                    <a:prstClr val="black">
                      <a:alpha val="40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endParaRPr>
                </a:p>
              </p:txBody>
            </p:sp>
            <p:sp>
              <p:nvSpPr>
                <p:cNvPr id="26" name="Freeform 121">
                  <a:extLst>
                    <a:ext uri="{FF2B5EF4-FFF2-40B4-BE49-F238E27FC236}">
                      <a16:creationId xmlns:a16="http://schemas.microsoft.com/office/drawing/2014/main" id="{97E2D3FC-5826-4E36-88B7-ED0EDD553A4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97050" y="5657850"/>
                  <a:ext cx="422275" cy="615950"/>
                </a:xfrm>
                <a:custGeom>
                  <a:avLst/>
                  <a:gdLst>
                    <a:gd name="T0" fmla="*/ 80 w 88"/>
                    <a:gd name="T1" fmla="*/ 56 h 128"/>
                    <a:gd name="T2" fmla="*/ 79 w 88"/>
                    <a:gd name="T3" fmla="*/ 56 h 128"/>
                    <a:gd name="T4" fmla="*/ 70 w 88"/>
                    <a:gd name="T5" fmla="*/ 37 h 128"/>
                    <a:gd name="T6" fmla="*/ 64 w 88"/>
                    <a:gd name="T7" fmla="*/ 6 h 128"/>
                    <a:gd name="T8" fmla="*/ 56 w 88"/>
                    <a:gd name="T9" fmla="*/ 0 h 128"/>
                    <a:gd name="T10" fmla="*/ 24 w 88"/>
                    <a:gd name="T11" fmla="*/ 0 h 128"/>
                    <a:gd name="T12" fmla="*/ 17 w 88"/>
                    <a:gd name="T13" fmla="*/ 6 h 128"/>
                    <a:gd name="T14" fmla="*/ 11 w 88"/>
                    <a:gd name="T15" fmla="*/ 36 h 128"/>
                    <a:gd name="T16" fmla="*/ 0 w 88"/>
                    <a:gd name="T17" fmla="*/ 64 h 128"/>
                    <a:gd name="T18" fmla="*/ 10 w 88"/>
                    <a:gd name="T19" fmla="*/ 90 h 128"/>
                    <a:gd name="T20" fmla="*/ 16 w 88"/>
                    <a:gd name="T21" fmla="*/ 121 h 128"/>
                    <a:gd name="T22" fmla="*/ 24 w 88"/>
                    <a:gd name="T23" fmla="*/ 128 h 128"/>
                    <a:gd name="T24" fmla="*/ 56 w 88"/>
                    <a:gd name="T25" fmla="*/ 128 h 128"/>
                    <a:gd name="T26" fmla="*/ 64 w 88"/>
                    <a:gd name="T27" fmla="*/ 121 h 128"/>
                    <a:gd name="T28" fmla="*/ 70 w 88"/>
                    <a:gd name="T29" fmla="*/ 90 h 128"/>
                    <a:gd name="T30" fmla="*/ 79 w 88"/>
                    <a:gd name="T31" fmla="*/ 71 h 128"/>
                    <a:gd name="T32" fmla="*/ 80 w 88"/>
                    <a:gd name="T33" fmla="*/ 72 h 128"/>
                    <a:gd name="T34" fmla="*/ 88 w 88"/>
                    <a:gd name="T35" fmla="*/ 64 h 128"/>
                    <a:gd name="T36" fmla="*/ 80 w 88"/>
                    <a:gd name="T37" fmla="*/ 56 h 128"/>
                    <a:gd name="T38" fmla="*/ 24 w 88"/>
                    <a:gd name="T39" fmla="*/ 8 h 128"/>
                    <a:gd name="T40" fmla="*/ 56 w 88"/>
                    <a:gd name="T41" fmla="*/ 8 h 128"/>
                    <a:gd name="T42" fmla="*/ 60 w 88"/>
                    <a:gd name="T43" fmla="*/ 29 h 128"/>
                    <a:gd name="T44" fmla="*/ 40 w 88"/>
                    <a:gd name="T45" fmla="*/ 24 h 128"/>
                    <a:gd name="T46" fmla="*/ 20 w 88"/>
                    <a:gd name="T47" fmla="*/ 29 h 128"/>
                    <a:gd name="T48" fmla="*/ 24 w 88"/>
                    <a:gd name="T49" fmla="*/ 8 h 128"/>
                    <a:gd name="T50" fmla="*/ 56 w 88"/>
                    <a:gd name="T51" fmla="*/ 120 h 128"/>
                    <a:gd name="T52" fmla="*/ 24 w 88"/>
                    <a:gd name="T53" fmla="*/ 120 h 128"/>
                    <a:gd name="T54" fmla="*/ 20 w 88"/>
                    <a:gd name="T55" fmla="*/ 98 h 128"/>
                    <a:gd name="T56" fmla="*/ 40 w 88"/>
                    <a:gd name="T57" fmla="*/ 104 h 128"/>
                    <a:gd name="T58" fmla="*/ 60 w 88"/>
                    <a:gd name="T59" fmla="*/ 98 h 128"/>
                    <a:gd name="T60" fmla="*/ 56 w 88"/>
                    <a:gd name="T61" fmla="*/ 120 h 128"/>
                    <a:gd name="T62" fmla="*/ 40 w 88"/>
                    <a:gd name="T63" fmla="*/ 96 h 128"/>
                    <a:gd name="T64" fmla="*/ 8 w 88"/>
                    <a:gd name="T65" fmla="*/ 64 h 128"/>
                    <a:gd name="T66" fmla="*/ 40 w 88"/>
                    <a:gd name="T67" fmla="*/ 32 h 128"/>
                    <a:gd name="T68" fmla="*/ 72 w 88"/>
                    <a:gd name="T69" fmla="*/ 64 h 128"/>
                    <a:gd name="T70" fmla="*/ 40 w 88"/>
                    <a:gd name="T71" fmla="*/ 96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8" h="128">
                      <a:moveTo>
                        <a:pt x="80" y="56"/>
                      </a:moveTo>
                      <a:cubicBezTo>
                        <a:pt x="80" y="56"/>
                        <a:pt x="79" y="56"/>
                        <a:pt x="79" y="56"/>
                      </a:cubicBezTo>
                      <a:cubicBezTo>
                        <a:pt x="78" y="49"/>
                        <a:pt x="75" y="43"/>
                        <a:pt x="70" y="37"/>
                      </a:cubicBezTo>
                      <a:cubicBezTo>
                        <a:pt x="64" y="6"/>
                        <a:pt x="64" y="6"/>
                        <a:pt x="64" y="6"/>
                      </a:cubicBezTo>
                      <a:cubicBezTo>
                        <a:pt x="64" y="2"/>
                        <a:pt x="60" y="0"/>
                        <a:pt x="5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1" y="0"/>
                        <a:pt x="17" y="2"/>
                        <a:pt x="17" y="6"/>
                      </a:cubicBezTo>
                      <a:cubicBezTo>
                        <a:pt x="11" y="36"/>
                        <a:pt x="11" y="36"/>
                        <a:pt x="11" y="36"/>
                      </a:cubicBezTo>
                      <a:cubicBezTo>
                        <a:pt x="4" y="43"/>
                        <a:pt x="0" y="53"/>
                        <a:pt x="0" y="64"/>
                      </a:cubicBezTo>
                      <a:cubicBezTo>
                        <a:pt x="0" y="74"/>
                        <a:pt x="4" y="83"/>
                        <a:pt x="10" y="90"/>
                      </a:cubicBezTo>
                      <a:cubicBezTo>
                        <a:pt x="16" y="121"/>
                        <a:pt x="16" y="121"/>
                        <a:pt x="16" y="121"/>
                      </a:cubicBezTo>
                      <a:cubicBezTo>
                        <a:pt x="17" y="125"/>
                        <a:pt x="20" y="128"/>
                        <a:pt x="24" y="128"/>
                      </a:cubicBezTo>
                      <a:cubicBezTo>
                        <a:pt x="56" y="128"/>
                        <a:pt x="56" y="128"/>
                        <a:pt x="56" y="128"/>
                      </a:cubicBezTo>
                      <a:cubicBezTo>
                        <a:pt x="60" y="128"/>
                        <a:pt x="63" y="125"/>
                        <a:pt x="64" y="121"/>
                      </a:cubicBezTo>
                      <a:cubicBezTo>
                        <a:pt x="70" y="90"/>
                        <a:pt x="70" y="90"/>
                        <a:pt x="70" y="90"/>
                      </a:cubicBezTo>
                      <a:cubicBezTo>
                        <a:pt x="74" y="85"/>
                        <a:pt x="78" y="79"/>
                        <a:pt x="79" y="71"/>
                      </a:cubicBezTo>
                      <a:cubicBezTo>
                        <a:pt x="79" y="71"/>
                        <a:pt x="80" y="72"/>
                        <a:pt x="80" y="72"/>
                      </a:cubicBezTo>
                      <a:cubicBezTo>
                        <a:pt x="84" y="72"/>
                        <a:pt x="88" y="68"/>
                        <a:pt x="88" y="64"/>
                      </a:cubicBezTo>
                      <a:cubicBezTo>
                        <a:pt x="88" y="59"/>
                        <a:pt x="84" y="56"/>
                        <a:pt x="80" y="56"/>
                      </a:cubicBezTo>
                      <a:moveTo>
                        <a:pt x="24" y="8"/>
                      </a:move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60" y="29"/>
                        <a:pt x="60" y="29"/>
                        <a:pt x="60" y="29"/>
                      </a:cubicBezTo>
                      <a:cubicBezTo>
                        <a:pt x="55" y="26"/>
                        <a:pt x="48" y="24"/>
                        <a:pt x="40" y="24"/>
                      </a:cubicBezTo>
                      <a:cubicBezTo>
                        <a:pt x="33" y="24"/>
                        <a:pt x="26" y="26"/>
                        <a:pt x="20" y="29"/>
                      </a:cubicBezTo>
                      <a:lnTo>
                        <a:pt x="24" y="8"/>
                      </a:lnTo>
                      <a:close/>
                      <a:moveTo>
                        <a:pt x="56" y="120"/>
                      </a:moveTo>
                      <a:cubicBezTo>
                        <a:pt x="24" y="120"/>
                        <a:pt x="24" y="120"/>
                        <a:pt x="24" y="120"/>
                      </a:cubicBezTo>
                      <a:cubicBezTo>
                        <a:pt x="20" y="98"/>
                        <a:pt x="20" y="98"/>
                        <a:pt x="20" y="98"/>
                      </a:cubicBezTo>
                      <a:cubicBezTo>
                        <a:pt x="26" y="101"/>
                        <a:pt x="33" y="104"/>
                        <a:pt x="40" y="104"/>
                      </a:cubicBezTo>
                      <a:cubicBezTo>
                        <a:pt x="47" y="104"/>
                        <a:pt x="54" y="101"/>
                        <a:pt x="60" y="98"/>
                      </a:cubicBezTo>
                      <a:lnTo>
                        <a:pt x="56" y="120"/>
                      </a:lnTo>
                      <a:close/>
                      <a:moveTo>
                        <a:pt x="40" y="96"/>
                      </a:moveTo>
                      <a:cubicBezTo>
                        <a:pt x="22" y="96"/>
                        <a:pt x="8" y="81"/>
                        <a:pt x="8" y="64"/>
                      </a:cubicBezTo>
                      <a:cubicBezTo>
                        <a:pt x="8" y="46"/>
                        <a:pt x="22" y="32"/>
                        <a:pt x="40" y="32"/>
                      </a:cubicBezTo>
                      <a:cubicBezTo>
                        <a:pt x="58" y="32"/>
                        <a:pt x="72" y="46"/>
                        <a:pt x="72" y="64"/>
                      </a:cubicBezTo>
                      <a:cubicBezTo>
                        <a:pt x="72" y="81"/>
                        <a:pt x="58" y="96"/>
                        <a:pt x="40" y="96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495300" dist="571500" dir="8100000" algn="tr" rotWithShape="0">
                    <a:prstClr val="black">
                      <a:alpha val="40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endParaRPr>
                </a:p>
              </p:txBody>
            </p:sp>
            <p:sp>
              <p:nvSpPr>
                <p:cNvPr id="27" name="Freeform 122">
                  <a:extLst>
                    <a:ext uri="{FF2B5EF4-FFF2-40B4-BE49-F238E27FC236}">
                      <a16:creationId xmlns:a16="http://schemas.microsoft.com/office/drawing/2014/main" id="{EF7C2CE6-58F0-46C3-8392-8FA67EA0B539}"/>
                    </a:ext>
                  </a:extLst>
                </p:cNvPr>
                <p:cNvSpPr/>
                <p:nvPr/>
              </p:nvSpPr>
              <p:spPr bwMode="auto">
                <a:xfrm>
                  <a:off x="1970088" y="5865813"/>
                  <a:ext cx="114300" cy="119062"/>
                </a:xfrm>
                <a:custGeom>
                  <a:avLst/>
                  <a:gdLst>
                    <a:gd name="T0" fmla="*/ 24 w 24"/>
                    <a:gd name="T1" fmla="*/ 1 h 25"/>
                    <a:gd name="T2" fmla="*/ 22 w 24"/>
                    <a:gd name="T3" fmla="*/ 1 h 25"/>
                    <a:gd name="T4" fmla="*/ 1 w 24"/>
                    <a:gd name="T5" fmla="*/ 18 h 25"/>
                    <a:gd name="T6" fmla="*/ 0 w 24"/>
                    <a:gd name="T7" fmla="*/ 21 h 25"/>
                    <a:gd name="T8" fmla="*/ 1 w 24"/>
                    <a:gd name="T9" fmla="*/ 23 h 25"/>
                    <a:gd name="T10" fmla="*/ 4 w 24"/>
                    <a:gd name="T11" fmla="*/ 25 h 25"/>
                    <a:gd name="T12" fmla="*/ 7 w 24"/>
                    <a:gd name="T13" fmla="*/ 23 h 25"/>
                    <a:gd name="T14" fmla="*/ 14 w 24"/>
                    <a:gd name="T15" fmla="*/ 15 h 25"/>
                    <a:gd name="T16" fmla="*/ 24 w 24"/>
                    <a:gd name="T17" fmla="*/ 3 h 25"/>
                    <a:gd name="T18" fmla="*/ 24 w 24"/>
                    <a:gd name="T19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" h="25">
                      <a:moveTo>
                        <a:pt x="24" y="1"/>
                      </a:moveTo>
                      <a:cubicBezTo>
                        <a:pt x="23" y="0"/>
                        <a:pt x="23" y="0"/>
                        <a:pt x="22" y="1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0" y="19"/>
                        <a:pt x="0" y="20"/>
                        <a:pt x="0" y="21"/>
                      </a:cubicBezTo>
                      <a:cubicBezTo>
                        <a:pt x="0" y="22"/>
                        <a:pt x="0" y="23"/>
                        <a:pt x="1" y="23"/>
                      </a:cubicBezTo>
                      <a:cubicBezTo>
                        <a:pt x="2" y="24"/>
                        <a:pt x="3" y="25"/>
                        <a:pt x="4" y="25"/>
                      </a:cubicBezTo>
                      <a:cubicBezTo>
                        <a:pt x="5" y="25"/>
                        <a:pt x="6" y="24"/>
                        <a:pt x="7" y="23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4" y="2"/>
                        <a:pt x="24" y="1"/>
                        <a:pt x="24" y="1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495300" dist="571500" dir="8100000" algn="tr" rotWithShape="0">
                    <a:prstClr val="black">
                      <a:alpha val="40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endParaRPr>
                </a:p>
              </p:txBody>
            </p:sp>
          </p:grpSp>
          <p:sp>
            <p:nvSpPr>
              <p:cNvPr id="18" name="文本框 67">
                <a:extLst>
                  <a:ext uri="{FF2B5EF4-FFF2-40B4-BE49-F238E27FC236}">
                    <a16:creationId xmlns:a16="http://schemas.microsoft.com/office/drawing/2014/main" id="{E590CF0F-1670-46F9-AF2F-3833881364B4}"/>
                  </a:ext>
                </a:extLst>
              </p:cNvPr>
              <p:cNvSpPr txBox="1"/>
              <p:nvPr/>
            </p:nvSpPr>
            <p:spPr>
              <a:xfrm>
                <a:off x="4695754" y="3024241"/>
                <a:ext cx="527709" cy="46166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ctr">
                  <a:defRPr>
                    <a:solidFill>
                      <a:schemeClr val="lt1"/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en-US" altLang="zh-CN" dirty="0"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rPr>
                  <a:t>02</a:t>
                </a:r>
                <a:endParaRPr lang="zh-CN" altLang="en-US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sp>
          <p:nvSpPr>
            <p:cNvPr id="15" name="文本框 95">
              <a:extLst>
                <a:ext uri="{FF2B5EF4-FFF2-40B4-BE49-F238E27FC236}">
                  <a16:creationId xmlns:a16="http://schemas.microsoft.com/office/drawing/2014/main" id="{668FD000-0D49-4DFA-B601-6972DE41CA01}"/>
                </a:ext>
              </a:extLst>
            </p:cNvPr>
            <p:cNvSpPr txBox="1"/>
            <p:nvPr/>
          </p:nvSpPr>
          <p:spPr>
            <a:xfrm>
              <a:off x="4727494" y="3378478"/>
              <a:ext cx="1715669" cy="33855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b="1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  <a:endParaRPr lang="en-US" altLang="zh-CN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42" name="Freeform 5">
            <a:extLst>
              <a:ext uri="{FF2B5EF4-FFF2-40B4-BE49-F238E27FC236}">
                <a16:creationId xmlns:a16="http://schemas.microsoft.com/office/drawing/2014/main" id="{FF670C44-C56A-4F5D-932E-45D6756709A0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43" name="TextBox 11">
            <a:extLst>
              <a:ext uri="{FF2B5EF4-FFF2-40B4-BE49-F238E27FC236}">
                <a16:creationId xmlns:a16="http://schemas.microsoft.com/office/drawing/2014/main" id="{5D89C7BD-B67B-4E5C-8ACF-DDBCFDA092CB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44" name="Freeform 5">
            <a:extLst>
              <a:ext uri="{FF2B5EF4-FFF2-40B4-BE49-F238E27FC236}">
                <a16:creationId xmlns:a16="http://schemas.microsoft.com/office/drawing/2014/main" id="{AB25F6EB-CA1C-4DDA-8BB8-BB83025D9979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681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514">
        <p14:prism dir="d" isContent="1"/>
      </p:transition>
    </mc:Choice>
    <mc:Fallback xmlns="">
      <p:transition spd="slow" advTm="25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42" grpId="0" animBg="1"/>
      <p:bldP spid="43" grpId="0"/>
      <p:bldP spid="4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BB24742-A43B-4904-91F6-C7858C35F5B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167E97C-AEAD-4F4D-B980-6DA35808058D}"/>
              </a:ext>
            </a:extLst>
          </p:cNvPr>
          <p:cNvCxnSpPr>
            <a:cxnSpLocks/>
          </p:cNvCxnSpPr>
          <p:nvPr/>
        </p:nvCxnSpPr>
        <p:spPr>
          <a:xfrm>
            <a:off x="0" y="3137986"/>
            <a:ext cx="12192000" cy="2475"/>
          </a:xfrm>
          <a:prstGeom prst="line">
            <a:avLst/>
          </a:prstGeom>
          <a:ln w="12700">
            <a:solidFill>
              <a:srgbClr val="7DA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任意多边形 11">
            <a:extLst>
              <a:ext uri="{FF2B5EF4-FFF2-40B4-BE49-F238E27FC236}">
                <a16:creationId xmlns:a16="http://schemas.microsoft.com/office/drawing/2014/main" id="{23828137-6E79-4084-9812-EFDF06A95A97}"/>
              </a:ext>
            </a:extLst>
          </p:cNvPr>
          <p:cNvSpPr/>
          <p:nvPr/>
        </p:nvSpPr>
        <p:spPr>
          <a:xfrm rot="5400000">
            <a:off x="2256908" y="2467164"/>
            <a:ext cx="1222822" cy="1346596"/>
          </a:xfrm>
          <a:custGeom>
            <a:avLst/>
            <a:gdLst>
              <a:gd name="connsiteX0" fmla="*/ 0 w 1247369"/>
              <a:gd name="connsiteY0" fmla="*/ 749943 h 1373627"/>
              <a:gd name="connsiteX1" fmla="*/ 497991 w 1247369"/>
              <a:gd name="connsiteY1" fmla="*/ 138930 h 1373627"/>
              <a:gd name="connsiteX2" fmla="*/ 532396 w 1247369"/>
              <a:gd name="connsiteY2" fmla="*/ 135461 h 1373627"/>
              <a:gd name="connsiteX3" fmla="*/ 623684 w 1247369"/>
              <a:gd name="connsiteY3" fmla="*/ 0 h 1373627"/>
              <a:gd name="connsiteX4" fmla="*/ 714972 w 1247369"/>
              <a:gd name="connsiteY4" fmla="*/ 135461 h 1373627"/>
              <a:gd name="connsiteX5" fmla="*/ 749379 w 1247369"/>
              <a:gd name="connsiteY5" fmla="*/ 138930 h 1373627"/>
              <a:gd name="connsiteX6" fmla="*/ 1247369 w 1247369"/>
              <a:gd name="connsiteY6" fmla="*/ 749943 h 1373627"/>
              <a:gd name="connsiteX7" fmla="*/ 623685 w 1247369"/>
              <a:gd name="connsiteY7" fmla="*/ 1373627 h 1373627"/>
              <a:gd name="connsiteX8" fmla="*/ 0 w 1247369"/>
              <a:gd name="connsiteY8" fmla="*/ 749943 h 1373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7369" h="1373627">
                <a:moveTo>
                  <a:pt x="0" y="749943"/>
                </a:moveTo>
                <a:cubicBezTo>
                  <a:pt x="0" y="448548"/>
                  <a:pt x="213788" y="197086"/>
                  <a:pt x="497991" y="138930"/>
                </a:cubicBezTo>
                <a:lnTo>
                  <a:pt x="532396" y="135461"/>
                </a:lnTo>
                <a:lnTo>
                  <a:pt x="623684" y="0"/>
                </a:lnTo>
                <a:lnTo>
                  <a:pt x="714972" y="135461"/>
                </a:lnTo>
                <a:lnTo>
                  <a:pt x="749379" y="138930"/>
                </a:lnTo>
                <a:cubicBezTo>
                  <a:pt x="1033581" y="197086"/>
                  <a:pt x="1247369" y="448548"/>
                  <a:pt x="1247369" y="749943"/>
                </a:cubicBezTo>
                <a:cubicBezTo>
                  <a:pt x="1247369" y="1094394"/>
                  <a:pt x="968136" y="1373627"/>
                  <a:pt x="623685" y="1373627"/>
                </a:cubicBezTo>
                <a:cubicBezTo>
                  <a:pt x="279233" y="1373627"/>
                  <a:pt x="0" y="1094394"/>
                  <a:pt x="0" y="749943"/>
                </a:cubicBezTo>
                <a:close/>
              </a:path>
            </a:pathLst>
          </a:custGeom>
          <a:solidFill>
            <a:srgbClr val="7DA2F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8" name="任意多边形 12">
            <a:extLst>
              <a:ext uri="{FF2B5EF4-FFF2-40B4-BE49-F238E27FC236}">
                <a16:creationId xmlns:a16="http://schemas.microsoft.com/office/drawing/2014/main" id="{F03FEA59-FD09-491F-BF02-9E8A25BEBEBC}"/>
              </a:ext>
            </a:extLst>
          </p:cNvPr>
          <p:cNvSpPr/>
          <p:nvPr/>
        </p:nvSpPr>
        <p:spPr>
          <a:xfrm rot="5400000">
            <a:off x="1559690" y="1699373"/>
            <a:ext cx="2617258" cy="2882177"/>
          </a:xfrm>
          <a:custGeom>
            <a:avLst/>
            <a:gdLst>
              <a:gd name="connsiteX0" fmla="*/ 0 w 1247369"/>
              <a:gd name="connsiteY0" fmla="*/ 749943 h 1373627"/>
              <a:gd name="connsiteX1" fmla="*/ 497991 w 1247369"/>
              <a:gd name="connsiteY1" fmla="*/ 138930 h 1373627"/>
              <a:gd name="connsiteX2" fmla="*/ 532396 w 1247369"/>
              <a:gd name="connsiteY2" fmla="*/ 135461 h 1373627"/>
              <a:gd name="connsiteX3" fmla="*/ 623684 w 1247369"/>
              <a:gd name="connsiteY3" fmla="*/ 0 h 1373627"/>
              <a:gd name="connsiteX4" fmla="*/ 714972 w 1247369"/>
              <a:gd name="connsiteY4" fmla="*/ 135461 h 1373627"/>
              <a:gd name="connsiteX5" fmla="*/ 749379 w 1247369"/>
              <a:gd name="connsiteY5" fmla="*/ 138930 h 1373627"/>
              <a:gd name="connsiteX6" fmla="*/ 1247369 w 1247369"/>
              <a:gd name="connsiteY6" fmla="*/ 749943 h 1373627"/>
              <a:gd name="connsiteX7" fmla="*/ 623685 w 1247369"/>
              <a:gd name="connsiteY7" fmla="*/ 1373627 h 1373627"/>
              <a:gd name="connsiteX8" fmla="*/ 0 w 1247369"/>
              <a:gd name="connsiteY8" fmla="*/ 749943 h 1373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7369" h="1373627">
                <a:moveTo>
                  <a:pt x="0" y="749943"/>
                </a:moveTo>
                <a:cubicBezTo>
                  <a:pt x="0" y="448548"/>
                  <a:pt x="213788" y="197086"/>
                  <a:pt x="497991" y="138930"/>
                </a:cubicBezTo>
                <a:lnTo>
                  <a:pt x="532396" y="135461"/>
                </a:lnTo>
                <a:lnTo>
                  <a:pt x="623684" y="0"/>
                </a:lnTo>
                <a:lnTo>
                  <a:pt x="714972" y="135461"/>
                </a:lnTo>
                <a:lnTo>
                  <a:pt x="749379" y="138930"/>
                </a:lnTo>
                <a:cubicBezTo>
                  <a:pt x="1033581" y="197086"/>
                  <a:pt x="1247369" y="448548"/>
                  <a:pt x="1247369" y="749943"/>
                </a:cubicBezTo>
                <a:cubicBezTo>
                  <a:pt x="1247369" y="1094394"/>
                  <a:pt x="968136" y="1373627"/>
                  <a:pt x="623685" y="1373627"/>
                </a:cubicBezTo>
                <a:cubicBezTo>
                  <a:pt x="279233" y="1373627"/>
                  <a:pt x="0" y="1094394"/>
                  <a:pt x="0" y="749943"/>
                </a:cubicBezTo>
                <a:close/>
              </a:path>
            </a:pathLst>
          </a:custGeom>
          <a:noFill/>
          <a:ln>
            <a:solidFill>
              <a:srgbClr val="7DA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9" name="任意多边形 17">
            <a:extLst>
              <a:ext uri="{FF2B5EF4-FFF2-40B4-BE49-F238E27FC236}">
                <a16:creationId xmlns:a16="http://schemas.microsoft.com/office/drawing/2014/main" id="{389D9AE8-0443-4FD4-9A36-96E3C32CB1B3}"/>
              </a:ext>
            </a:extLst>
          </p:cNvPr>
          <p:cNvSpPr/>
          <p:nvPr/>
        </p:nvSpPr>
        <p:spPr>
          <a:xfrm rot="5400000">
            <a:off x="4424568" y="2467164"/>
            <a:ext cx="1222822" cy="1346596"/>
          </a:xfrm>
          <a:custGeom>
            <a:avLst/>
            <a:gdLst>
              <a:gd name="connsiteX0" fmla="*/ 0 w 1247369"/>
              <a:gd name="connsiteY0" fmla="*/ 749943 h 1373627"/>
              <a:gd name="connsiteX1" fmla="*/ 497991 w 1247369"/>
              <a:gd name="connsiteY1" fmla="*/ 138930 h 1373627"/>
              <a:gd name="connsiteX2" fmla="*/ 532396 w 1247369"/>
              <a:gd name="connsiteY2" fmla="*/ 135461 h 1373627"/>
              <a:gd name="connsiteX3" fmla="*/ 623684 w 1247369"/>
              <a:gd name="connsiteY3" fmla="*/ 0 h 1373627"/>
              <a:gd name="connsiteX4" fmla="*/ 714972 w 1247369"/>
              <a:gd name="connsiteY4" fmla="*/ 135461 h 1373627"/>
              <a:gd name="connsiteX5" fmla="*/ 749379 w 1247369"/>
              <a:gd name="connsiteY5" fmla="*/ 138930 h 1373627"/>
              <a:gd name="connsiteX6" fmla="*/ 1247369 w 1247369"/>
              <a:gd name="connsiteY6" fmla="*/ 749943 h 1373627"/>
              <a:gd name="connsiteX7" fmla="*/ 623685 w 1247369"/>
              <a:gd name="connsiteY7" fmla="*/ 1373627 h 1373627"/>
              <a:gd name="connsiteX8" fmla="*/ 0 w 1247369"/>
              <a:gd name="connsiteY8" fmla="*/ 749943 h 1373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7369" h="1373627">
                <a:moveTo>
                  <a:pt x="0" y="749943"/>
                </a:moveTo>
                <a:cubicBezTo>
                  <a:pt x="0" y="448548"/>
                  <a:pt x="213788" y="197086"/>
                  <a:pt x="497991" y="138930"/>
                </a:cubicBezTo>
                <a:lnTo>
                  <a:pt x="532396" y="135461"/>
                </a:lnTo>
                <a:lnTo>
                  <a:pt x="623684" y="0"/>
                </a:lnTo>
                <a:lnTo>
                  <a:pt x="714972" y="135461"/>
                </a:lnTo>
                <a:lnTo>
                  <a:pt x="749379" y="138930"/>
                </a:lnTo>
                <a:cubicBezTo>
                  <a:pt x="1033581" y="197086"/>
                  <a:pt x="1247369" y="448548"/>
                  <a:pt x="1247369" y="749943"/>
                </a:cubicBezTo>
                <a:cubicBezTo>
                  <a:pt x="1247369" y="1094394"/>
                  <a:pt x="968136" y="1373627"/>
                  <a:pt x="623685" y="1373627"/>
                </a:cubicBezTo>
                <a:cubicBezTo>
                  <a:pt x="279233" y="1373627"/>
                  <a:pt x="0" y="1094394"/>
                  <a:pt x="0" y="749943"/>
                </a:cubicBezTo>
                <a:close/>
              </a:path>
            </a:pathLst>
          </a:custGeom>
          <a:solidFill>
            <a:srgbClr val="7DA2F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10" name="任意多边形 19">
            <a:extLst>
              <a:ext uri="{FF2B5EF4-FFF2-40B4-BE49-F238E27FC236}">
                <a16:creationId xmlns:a16="http://schemas.microsoft.com/office/drawing/2014/main" id="{39540C94-288C-4E58-8253-D7B591A3C351}"/>
              </a:ext>
            </a:extLst>
          </p:cNvPr>
          <p:cNvSpPr/>
          <p:nvPr/>
        </p:nvSpPr>
        <p:spPr>
          <a:xfrm rot="5400000">
            <a:off x="3727350" y="1699373"/>
            <a:ext cx="2617258" cy="2882177"/>
          </a:xfrm>
          <a:custGeom>
            <a:avLst/>
            <a:gdLst>
              <a:gd name="connsiteX0" fmla="*/ 0 w 1247369"/>
              <a:gd name="connsiteY0" fmla="*/ 749943 h 1373627"/>
              <a:gd name="connsiteX1" fmla="*/ 497991 w 1247369"/>
              <a:gd name="connsiteY1" fmla="*/ 138930 h 1373627"/>
              <a:gd name="connsiteX2" fmla="*/ 532396 w 1247369"/>
              <a:gd name="connsiteY2" fmla="*/ 135461 h 1373627"/>
              <a:gd name="connsiteX3" fmla="*/ 623684 w 1247369"/>
              <a:gd name="connsiteY3" fmla="*/ 0 h 1373627"/>
              <a:gd name="connsiteX4" fmla="*/ 714972 w 1247369"/>
              <a:gd name="connsiteY4" fmla="*/ 135461 h 1373627"/>
              <a:gd name="connsiteX5" fmla="*/ 749379 w 1247369"/>
              <a:gd name="connsiteY5" fmla="*/ 138930 h 1373627"/>
              <a:gd name="connsiteX6" fmla="*/ 1247369 w 1247369"/>
              <a:gd name="connsiteY6" fmla="*/ 749943 h 1373627"/>
              <a:gd name="connsiteX7" fmla="*/ 623685 w 1247369"/>
              <a:gd name="connsiteY7" fmla="*/ 1373627 h 1373627"/>
              <a:gd name="connsiteX8" fmla="*/ 0 w 1247369"/>
              <a:gd name="connsiteY8" fmla="*/ 749943 h 1373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7369" h="1373627">
                <a:moveTo>
                  <a:pt x="0" y="749943"/>
                </a:moveTo>
                <a:cubicBezTo>
                  <a:pt x="0" y="448548"/>
                  <a:pt x="213788" y="197086"/>
                  <a:pt x="497991" y="138930"/>
                </a:cubicBezTo>
                <a:lnTo>
                  <a:pt x="532396" y="135461"/>
                </a:lnTo>
                <a:lnTo>
                  <a:pt x="623684" y="0"/>
                </a:lnTo>
                <a:lnTo>
                  <a:pt x="714972" y="135461"/>
                </a:lnTo>
                <a:lnTo>
                  <a:pt x="749379" y="138930"/>
                </a:lnTo>
                <a:cubicBezTo>
                  <a:pt x="1033581" y="197086"/>
                  <a:pt x="1247369" y="448548"/>
                  <a:pt x="1247369" y="749943"/>
                </a:cubicBezTo>
                <a:cubicBezTo>
                  <a:pt x="1247369" y="1094394"/>
                  <a:pt x="968136" y="1373627"/>
                  <a:pt x="623685" y="1373627"/>
                </a:cubicBezTo>
                <a:cubicBezTo>
                  <a:pt x="279233" y="1373627"/>
                  <a:pt x="0" y="1094394"/>
                  <a:pt x="0" y="749943"/>
                </a:cubicBezTo>
                <a:close/>
              </a:path>
            </a:pathLst>
          </a:custGeom>
          <a:noFill/>
          <a:ln>
            <a:solidFill>
              <a:srgbClr val="7DA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11" name="任意多边形 22">
            <a:extLst>
              <a:ext uri="{FF2B5EF4-FFF2-40B4-BE49-F238E27FC236}">
                <a16:creationId xmlns:a16="http://schemas.microsoft.com/office/drawing/2014/main" id="{7BDCCCDF-E1BF-49AC-BDF7-2E8956329B94}"/>
              </a:ext>
            </a:extLst>
          </p:cNvPr>
          <p:cNvSpPr/>
          <p:nvPr/>
        </p:nvSpPr>
        <p:spPr>
          <a:xfrm rot="5400000">
            <a:off x="6592228" y="2467164"/>
            <a:ext cx="1222822" cy="1346596"/>
          </a:xfrm>
          <a:custGeom>
            <a:avLst/>
            <a:gdLst>
              <a:gd name="connsiteX0" fmla="*/ 0 w 1247369"/>
              <a:gd name="connsiteY0" fmla="*/ 749943 h 1373627"/>
              <a:gd name="connsiteX1" fmla="*/ 497991 w 1247369"/>
              <a:gd name="connsiteY1" fmla="*/ 138930 h 1373627"/>
              <a:gd name="connsiteX2" fmla="*/ 532396 w 1247369"/>
              <a:gd name="connsiteY2" fmla="*/ 135461 h 1373627"/>
              <a:gd name="connsiteX3" fmla="*/ 623684 w 1247369"/>
              <a:gd name="connsiteY3" fmla="*/ 0 h 1373627"/>
              <a:gd name="connsiteX4" fmla="*/ 714972 w 1247369"/>
              <a:gd name="connsiteY4" fmla="*/ 135461 h 1373627"/>
              <a:gd name="connsiteX5" fmla="*/ 749379 w 1247369"/>
              <a:gd name="connsiteY5" fmla="*/ 138930 h 1373627"/>
              <a:gd name="connsiteX6" fmla="*/ 1247369 w 1247369"/>
              <a:gd name="connsiteY6" fmla="*/ 749943 h 1373627"/>
              <a:gd name="connsiteX7" fmla="*/ 623685 w 1247369"/>
              <a:gd name="connsiteY7" fmla="*/ 1373627 h 1373627"/>
              <a:gd name="connsiteX8" fmla="*/ 0 w 1247369"/>
              <a:gd name="connsiteY8" fmla="*/ 749943 h 1373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7369" h="1373627">
                <a:moveTo>
                  <a:pt x="0" y="749943"/>
                </a:moveTo>
                <a:cubicBezTo>
                  <a:pt x="0" y="448548"/>
                  <a:pt x="213788" y="197086"/>
                  <a:pt x="497991" y="138930"/>
                </a:cubicBezTo>
                <a:lnTo>
                  <a:pt x="532396" y="135461"/>
                </a:lnTo>
                <a:lnTo>
                  <a:pt x="623684" y="0"/>
                </a:lnTo>
                <a:lnTo>
                  <a:pt x="714972" y="135461"/>
                </a:lnTo>
                <a:lnTo>
                  <a:pt x="749379" y="138930"/>
                </a:lnTo>
                <a:cubicBezTo>
                  <a:pt x="1033581" y="197086"/>
                  <a:pt x="1247369" y="448548"/>
                  <a:pt x="1247369" y="749943"/>
                </a:cubicBezTo>
                <a:cubicBezTo>
                  <a:pt x="1247369" y="1094394"/>
                  <a:pt x="968136" y="1373627"/>
                  <a:pt x="623685" y="1373627"/>
                </a:cubicBezTo>
                <a:cubicBezTo>
                  <a:pt x="279233" y="1373627"/>
                  <a:pt x="0" y="1094394"/>
                  <a:pt x="0" y="749943"/>
                </a:cubicBezTo>
                <a:close/>
              </a:path>
            </a:pathLst>
          </a:custGeom>
          <a:solidFill>
            <a:srgbClr val="7DA2F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12" name="任意多边形 24">
            <a:extLst>
              <a:ext uri="{FF2B5EF4-FFF2-40B4-BE49-F238E27FC236}">
                <a16:creationId xmlns:a16="http://schemas.microsoft.com/office/drawing/2014/main" id="{7951077E-6671-4C30-9A41-06A6755B00BE}"/>
              </a:ext>
            </a:extLst>
          </p:cNvPr>
          <p:cNvSpPr/>
          <p:nvPr/>
        </p:nvSpPr>
        <p:spPr>
          <a:xfrm rot="5400000">
            <a:off x="5895010" y="1699373"/>
            <a:ext cx="2617258" cy="2882177"/>
          </a:xfrm>
          <a:custGeom>
            <a:avLst/>
            <a:gdLst>
              <a:gd name="connsiteX0" fmla="*/ 0 w 1247369"/>
              <a:gd name="connsiteY0" fmla="*/ 749943 h 1373627"/>
              <a:gd name="connsiteX1" fmla="*/ 497991 w 1247369"/>
              <a:gd name="connsiteY1" fmla="*/ 138930 h 1373627"/>
              <a:gd name="connsiteX2" fmla="*/ 532396 w 1247369"/>
              <a:gd name="connsiteY2" fmla="*/ 135461 h 1373627"/>
              <a:gd name="connsiteX3" fmla="*/ 623684 w 1247369"/>
              <a:gd name="connsiteY3" fmla="*/ 0 h 1373627"/>
              <a:gd name="connsiteX4" fmla="*/ 714972 w 1247369"/>
              <a:gd name="connsiteY4" fmla="*/ 135461 h 1373627"/>
              <a:gd name="connsiteX5" fmla="*/ 749379 w 1247369"/>
              <a:gd name="connsiteY5" fmla="*/ 138930 h 1373627"/>
              <a:gd name="connsiteX6" fmla="*/ 1247369 w 1247369"/>
              <a:gd name="connsiteY6" fmla="*/ 749943 h 1373627"/>
              <a:gd name="connsiteX7" fmla="*/ 623685 w 1247369"/>
              <a:gd name="connsiteY7" fmla="*/ 1373627 h 1373627"/>
              <a:gd name="connsiteX8" fmla="*/ 0 w 1247369"/>
              <a:gd name="connsiteY8" fmla="*/ 749943 h 1373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7369" h="1373627">
                <a:moveTo>
                  <a:pt x="0" y="749943"/>
                </a:moveTo>
                <a:cubicBezTo>
                  <a:pt x="0" y="448548"/>
                  <a:pt x="213788" y="197086"/>
                  <a:pt x="497991" y="138930"/>
                </a:cubicBezTo>
                <a:lnTo>
                  <a:pt x="532396" y="135461"/>
                </a:lnTo>
                <a:lnTo>
                  <a:pt x="623684" y="0"/>
                </a:lnTo>
                <a:lnTo>
                  <a:pt x="714972" y="135461"/>
                </a:lnTo>
                <a:lnTo>
                  <a:pt x="749379" y="138930"/>
                </a:lnTo>
                <a:cubicBezTo>
                  <a:pt x="1033581" y="197086"/>
                  <a:pt x="1247369" y="448548"/>
                  <a:pt x="1247369" y="749943"/>
                </a:cubicBezTo>
                <a:cubicBezTo>
                  <a:pt x="1247369" y="1094394"/>
                  <a:pt x="968136" y="1373627"/>
                  <a:pt x="623685" y="1373627"/>
                </a:cubicBezTo>
                <a:cubicBezTo>
                  <a:pt x="279233" y="1373627"/>
                  <a:pt x="0" y="1094394"/>
                  <a:pt x="0" y="749943"/>
                </a:cubicBezTo>
                <a:close/>
              </a:path>
            </a:pathLst>
          </a:custGeom>
          <a:noFill/>
          <a:ln>
            <a:solidFill>
              <a:srgbClr val="7DA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13" name="任意多边形 26">
            <a:extLst>
              <a:ext uri="{FF2B5EF4-FFF2-40B4-BE49-F238E27FC236}">
                <a16:creationId xmlns:a16="http://schemas.microsoft.com/office/drawing/2014/main" id="{AD8B54B9-C58F-4115-B021-AE9E39A828A4}"/>
              </a:ext>
            </a:extLst>
          </p:cNvPr>
          <p:cNvSpPr/>
          <p:nvPr/>
        </p:nvSpPr>
        <p:spPr>
          <a:xfrm rot="5400000">
            <a:off x="8759887" y="2467164"/>
            <a:ext cx="1222822" cy="1346596"/>
          </a:xfrm>
          <a:custGeom>
            <a:avLst/>
            <a:gdLst>
              <a:gd name="connsiteX0" fmla="*/ 0 w 1247369"/>
              <a:gd name="connsiteY0" fmla="*/ 749943 h 1373627"/>
              <a:gd name="connsiteX1" fmla="*/ 497991 w 1247369"/>
              <a:gd name="connsiteY1" fmla="*/ 138930 h 1373627"/>
              <a:gd name="connsiteX2" fmla="*/ 532396 w 1247369"/>
              <a:gd name="connsiteY2" fmla="*/ 135461 h 1373627"/>
              <a:gd name="connsiteX3" fmla="*/ 623684 w 1247369"/>
              <a:gd name="connsiteY3" fmla="*/ 0 h 1373627"/>
              <a:gd name="connsiteX4" fmla="*/ 714972 w 1247369"/>
              <a:gd name="connsiteY4" fmla="*/ 135461 h 1373627"/>
              <a:gd name="connsiteX5" fmla="*/ 749379 w 1247369"/>
              <a:gd name="connsiteY5" fmla="*/ 138930 h 1373627"/>
              <a:gd name="connsiteX6" fmla="*/ 1247369 w 1247369"/>
              <a:gd name="connsiteY6" fmla="*/ 749943 h 1373627"/>
              <a:gd name="connsiteX7" fmla="*/ 623685 w 1247369"/>
              <a:gd name="connsiteY7" fmla="*/ 1373627 h 1373627"/>
              <a:gd name="connsiteX8" fmla="*/ 0 w 1247369"/>
              <a:gd name="connsiteY8" fmla="*/ 749943 h 1373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7369" h="1373627">
                <a:moveTo>
                  <a:pt x="0" y="749943"/>
                </a:moveTo>
                <a:cubicBezTo>
                  <a:pt x="0" y="448548"/>
                  <a:pt x="213788" y="197086"/>
                  <a:pt x="497991" y="138930"/>
                </a:cubicBezTo>
                <a:lnTo>
                  <a:pt x="532396" y="135461"/>
                </a:lnTo>
                <a:lnTo>
                  <a:pt x="623684" y="0"/>
                </a:lnTo>
                <a:lnTo>
                  <a:pt x="714972" y="135461"/>
                </a:lnTo>
                <a:lnTo>
                  <a:pt x="749379" y="138930"/>
                </a:lnTo>
                <a:cubicBezTo>
                  <a:pt x="1033581" y="197086"/>
                  <a:pt x="1247369" y="448548"/>
                  <a:pt x="1247369" y="749943"/>
                </a:cubicBezTo>
                <a:cubicBezTo>
                  <a:pt x="1247369" y="1094394"/>
                  <a:pt x="968136" y="1373627"/>
                  <a:pt x="623685" y="1373627"/>
                </a:cubicBezTo>
                <a:cubicBezTo>
                  <a:pt x="279233" y="1373627"/>
                  <a:pt x="0" y="1094394"/>
                  <a:pt x="0" y="749943"/>
                </a:cubicBezTo>
                <a:close/>
              </a:path>
            </a:pathLst>
          </a:custGeom>
          <a:solidFill>
            <a:srgbClr val="7DA2F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sp>
        <p:nvSpPr>
          <p:cNvPr id="14" name="任意多边形 28">
            <a:extLst>
              <a:ext uri="{FF2B5EF4-FFF2-40B4-BE49-F238E27FC236}">
                <a16:creationId xmlns:a16="http://schemas.microsoft.com/office/drawing/2014/main" id="{15935B22-76F1-4414-A9EF-719AE650EE80}"/>
              </a:ext>
            </a:extLst>
          </p:cNvPr>
          <p:cNvSpPr/>
          <p:nvPr/>
        </p:nvSpPr>
        <p:spPr>
          <a:xfrm rot="5400000">
            <a:off x="8062669" y="1699373"/>
            <a:ext cx="2617258" cy="2882177"/>
          </a:xfrm>
          <a:custGeom>
            <a:avLst/>
            <a:gdLst>
              <a:gd name="connsiteX0" fmla="*/ 0 w 1247369"/>
              <a:gd name="connsiteY0" fmla="*/ 749943 h 1373627"/>
              <a:gd name="connsiteX1" fmla="*/ 497991 w 1247369"/>
              <a:gd name="connsiteY1" fmla="*/ 138930 h 1373627"/>
              <a:gd name="connsiteX2" fmla="*/ 532396 w 1247369"/>
              <a:gd name="connsiteY2" fmla="*/ 135461 h 1373627"/>
              <a:gd name="connsiteX3" fmla="*/ 623684 w 1247369"/>
              <a:gd name="connsiteY3" fmla="*/ 0 h 1373627"/>
              <a:gd name="connsiteX4" fmla="*/ 714972 w 1247369"/>
              <a:gd name="connsiteY4" fmla="*/ 135461 h 1373627"/>
              <a:gd name="connsiteX5" fmla="*/ 749379 w 1247369"/>
              <a:gd name="connsiteY5" fmla="*/ 138930 h 1373627"/>
              <a:gd name="connsiteX6" fmla="*/ 1247369 w 1247369"/>
              <a:gd name="connsiteY6" fmla="*/ 749943 h 1373627"/>
              <a:gd name="connsiteX7" fmla="*/ 623685 w 1247369"/>
              <a:gd name="connsiteY7" fmla="*/ 1373627 h 1373627"/>
              <a:gd name="connsiteX8" fmla="*/ 0 w 1247369"/>
              <a:gd name="connsiteY8" fmla="*/ 749943 h 1373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7369" h="1373627">
                <a:moveTo>
                  <a:pt x="0" y="749943"/>
                </a:moveTo>
                <a:cubicBezTo>
                  <a:pt x="0" y="448548"/>
                  <a:pt x="213788" y="197086"/>
                  <a:pt x="497991" y="138930"/>
                </a:cubicBezTo>
                <a:lnTo>
                  <a:pt x="532396" y="135461"/>
                </a:lnTo>
                <a:lnTo>
                  <a:pt x="623684" y="0"/>
                </a:lnTo>
                <a:lnTo>
                  <a:pt x="714972" y="135461"/>
                </a:lnTo>
                <a:lnTo>
                  <a:pt x="749379" y="138930"/>
                </a:lnTo>
                <a:cubicBezTo>
                  <a:pt x="1033581" y="197086"/>
                  <a:pt x="1247369" y="448548"/>
                  <a:pt x="1247369" y="749943"/>
                </a:cubicBezTo>
                <a:cubicBezTo>
                  <a:pt x="1247369" y="1094394"/>
                  <a:pt x="968136" y="1373627"/>
                  <a:pt x="623685" y="1373627"/>
                </a:cubicBezTo>
                <a:cubicBezTo>
                  <a:pt x="279233" y="1373627"/>
                  <a:pt x="0" y="1094394"/>
                  <a:pt x="0" y="749943"/>
                </a:cubicBezTo>
                <a:close/>
              </a:path>
            </a:pathLst>
          </a:custGeom>
          <a:noFill/>
          <a:ln>
            <a:solidFill>
              <a:srgbClr val="7DA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方正兰亭细黑_GBK" panose="02000000000000000000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C4D1867-F13D-42B2-BB62-C5E544484D56}"/>
              </a:ext>
            </a:extLst>
          </p:cNvPr>
          <p:cNvGrpSpPr/>
          <p:nvPr/>
        </p:nvGrpSpPr>
        <p:grpSpPr>
          <a:xfrm>
            <a:off x="2294079" y="2626896"/>
            <a:ext cx="1027131" cy="1027131"/>
            <a:chOff x="2269772" y="2930543"/>
            <a:chExt cx="1027265" cy="1027265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F56BA378-CE41-4817-99F0-07EE69FB6DBC}"/>
                </a:ext>
              </a:extLst>
            </p:cNvPr>
            <p:cNvSpPr/>
            <p:nvPr/>
          </p:nvSpPr>
          <p:spPr>
            <a:xfrm>
              <a:off x="2269772" y="2930543"/>
              <a:ext cx="1027265" cy="1027265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方正兰亭细黑_GBK" panose="02000000000000000000" pitchFamily="2" charset="-122"/>
              </a:endParaRPr>
            </a:p>
          </p:txBody>
        </p:sp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5F2DD491-AEE9-430A-B9BB-32079BFF3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V="1">
              <a:off x="2522294" y="3173082"/>
              <a:ext cx="505638" cy="505824"/>
            </a:xfrm>
            <a:prstGeom prst="rect">
              <a:avLst/>
            </a:prstGeom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40FAB74-E685-4652-B597-0BDFC66B0730}"/>
              </a:ext>
            </a:extLst>
          </p:cNvPr>
          <p:cNvGrpSpPr/>
          <p:nvPr/>
        </p:nvGrpSpPr>
        <p:grpSpPr>
          <a:xfrm>
            <a:off x="4461739" y="2626896"/>
            <a:ext cx="1027131" cy="1027131"/>
            <a:chOff x="4437714" y="2930543"/>
            <a:chExt cx="1027265" cy="1027265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74873C53-036B-414C-8F52-BAAEDFE53720}"/>
                </a:ext>
              </a:extLst>
            </p:cNvPr>
            <p:cNvSpPr/>
            <p:nvPr/>
          </p:nvSpPr>
          <p:spPr>
            <a:xfrm>
              <a:off x="4437714" y="2930543"/>
              <a:ext cx="1027265" cy="1027265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方正兰亭细黑_GBK" panose="02000000000000000000" pitchFamily="2" charset="-122"/>
              </a:endParaRPr>
            </a:p>
          </p:txBody>
        </p:sp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EB4A77C6-19DF-4ED5-8BFB-D3FDE77E8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V="1">
              <a:off x="4709362" y="3189126"/>
              <a:ext cx="492786" cy="492786"/>
            </a:xfrm>
            <a:prstGeom prst="rect">
              <a:avLst/>
            </a:prstGeom>
          </p:spPr>
        </p:pic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CD373FD-4157-439C-A211-83F79202E30C}"/>
              </a:ext>
            </a:extLst>
          </p:cNvPr>
          <p:cNvGrpSpPr/>
          <p:nvPr/>
        </p:nvGrpSpPr>
        <p:grpSpPr>
          <a:xfrm>
            <a:off x="8797057" y="2626896"/>
            <a:ext cx="1027131" cy="1027131"/>
            <a:chOff x="8773597" y="2930543"/>
            <a:chExt cx="1027265" cy="1027265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93FA74E2-8003-4AE8-9725-D02CC39B11DE}"/>
                </a:ext>
              </a:extLst>
            </p:cNvPr>
            <p:cNvSpPr/>
            <p:nvPr/>
          </p:nvSpPr>
          <p:spPr>
            <a:xfrm>
              <a:off x="8773597" y="2930543"/>
              <a:ext cx="1027265" cy="1027265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方正兰亭细黑_GBK" panose="02000000000000000000" pitchFamily="2" charset="-122"/>
              </a:endParaRPr>
            </a:p>
          </p:txBody>
        </p:sp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357E75F8-7938-45C7-9B0B-8D3E66A2F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V="1">
              <a:off x="9023482" y="3173082"/>
              <a:ext cx="511620" cy="505824"/>
            </a:xfrm>
            <a:prstGeom prst="rect">
              <a:avLst/>
            </a:prstGeom>
          </p:spPr>
        </p:pic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9A5D068-E58B-48EB-B7BF-E7C0D0612961}"/>
              </a:ext>
            </a:extLst>
          </p:cNvPr>
          <p:cNvGrpSpPr/>
          <p:nvPr/>
        </p:nvGrpSpPr>
        <p:grpSpPr>
          <a:xfrm>
            <a:off x="6629398" y="2626896"/>
            <a:ext cx="1027131" cy="1027131"/>
            <a:chOff x="6605656" y="2930543"/>
            <a:chExt cx="1027265" cy="1027265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B63E9FB-4304-45E6-AC9F-295850AF0727}"/>
                </a:ext>
              </a:extLst>
            </p:cNvPr>
            <p:cNvSpPr/>
            <p:nvPr/>
          </p:nvSpPr>
          <p:spPr>
            <a:xfrm>
              <a:off x="6605656" y="2930543"/>
              <a:ext cx="1027265" cy="1027265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方正兰亭细黑_GBK" panose="02000000000000000000" pitchFamily="2" charset="-122"/>
              </a:endParaRPr>
            </a:p>
          </p:txBody>
        </p:sp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0083B5D5-9369-427E-B106-4B424F67E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V="1">
              <a:off x="6865030" y="3173081"/>
              <a:ext cx="505120" cy="505825"/>
            </a:xfrm>
            <a:prstGeom prst="rect">
              <a:avLst/>
            </a:prstGeom>
          </p:spPr>
        </p:pic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7F4B28CF-D5FD-43CF-A5C9-A0DBA1B12E25}"/>
              </a:ext>
            </a:extLst>
          </p:cNvPr>
          <p:cNvSpPr/>
          <p:nvPr/>
        </p:nvSpPr>
        <p:spPr>
          <a:xfrm>
            <a:off x="1792070" y="4553767"/>
            <a:ext cx="1802820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请在此处添加详细描述文本，尽量与标题文本语言风格相符合，语言描述尽量简洁生动。请在此处添加详细描述文本，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22B7BC2-B8F2-401B-A11D-109E8AF185F0}"/>
              </a:ext>
            </a:extLst>
          </p:cNvPr>
          <p:cNvSpPr/>
          <p:nvPr/>
        </p:nvSpPr>
        <p:spPr>
          <a:xfrm>
            <a:off x="3959730" y="4553767"/>
            <a:ext cx="1802820" cy="199323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请在此处添加详细描述文本，尽量与标题文本语言风格相符合，语言描述尽量简洁生动。请在此处添加详细描述文本，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2AA1102-4307-443A-9469-E4A2375ABB01}"/>
              </a:ext>
            </a:extLst>
          </p:cNvPr>
          <p:cNvSpPr/>
          <p:nvPr/>
        </p:nvSpPr>
        <p:spPr>
          <a:xfrm>
            <a:off x="6239855" y="4566465"/>
            <a:ext cx="1802820" cy="199323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请在此处添加详细描述文本，尽量与标题文本语言风格相符合，语言描述尽量简洁生动。请在此处添加详细描述文本，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615F90D-4A60-49DF-B116-72B4B17874A6}"/>
              </a:ext>
            </a:extLst>
          </p:cNvPr>
          <p:cNvSpPr/>
          <p:nvPr/>
        </p:nvSpPr>
        <p:spPr>
          <a:xfrm>
            <a:off x="8519980" y="4566465"/>
            <a:ext cx="1802820" cy="199323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请在此处添加详细描述文本，尽量与标题文本语言风格相符合，语言描述尽量简洁生动。请在此处添加详细描述文本，</a:t>
            </a:r>
          </a:p>
        </p:txBody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F6C9ADF5-4A28-4EA7-BBB6-4148A8F0C195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5" name="TextBox 11">
            <a:extLst>
              <a:ext uri="{FF2B5EF4-FFF2-40B4-BE49-F238E27FC236}">
                <a16:creationId xmlns:a16="http://schemas.microsoft.com/office/drawing/2014/main" id="{9AA3BB3A-A7C3-4328-8E31-2FDC29181B1D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36" name="Freeform 5">
            <a:extLst>
              <a:ext uri="{FF2B5EF4-FFF2-40B4-BE49-F238E27FC236}">
                <a16:creationId xmlns:a16="http://schemas.microsoft.com/office/drawing/2014/main" id="{56EA33F3-7DE2-43F1-A377-39AFCB59B302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48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4910">
        <p14:warp/>
      </p:transition>
    </mc:Choice>
    <mc:Fallback xmlns="">
      <p:transition spd="slow" advTm="49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9" grpId="0"/>
      <p:bldP spid="20" grpId="0"/>
      <p:bldP spid="21" grpId="0"/>
      <p:bldP spid="22" grpId="0"/>
      <p:bldP spid="34" grpId="0" animBg="1"/>
      <p:bldP spid="35" grpId="0"/>
      <p:bldP spid="3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D5F186F-7366-4547-82F8-8B638DAA57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AE10980C-7D1E-435E-AB67-949D2B064DBF}"/>
              </a:ext>
            </a:extLst>
          </p:cNvPr>
          <p:cNvGrpSpPr/>
          <p:nvPr/>
        </p:nvGrpSpPr>
        <p:grpSpPr>
          <a:xfrm>
            <a:off x="6652341" y="1857293"/>
            <a:ext cx="1132384" cy="1188158"/>
            <a:chOff x="6569385" y="2023121"/>
            <a:chExt cx="1132384" cy="1188158"/>
          </a:xfrm>
        </p:grpSpPr>
        <p:sp>
          <p:nvSpPr>
            <p:cNvPr id="51" name="Oval 6">
              <a:extLst>
                <a:ext uri="{FF2B5EF4-FFF2-40B4-BE49-F238E27FC236}">
                  <a16:creationId xmlns:a16="http://schemas.microsoft.com/office/drawing/2014/main" id="{E77F7293-9254-41EF-98DC-0E7BF19057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9385" y="2023121"/>
              <a:ext cx="1132384" cy="1188158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 w="9525">
              <a:noFill/>
              <a:miter lim="800000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26559D9B-E426-4B5C-B0F6-3833D1D7721F}"/>
                </a:ext>
              </a:extLst>
            </p:cNvPr>
            <p:cNvGrpSpPr/>
            <p:nvPr/>
          </p:nvGrpSpPr>
          <p:grpSpPr>
            <a:xfrm>
              <a:off x="6904552" y="2742030"/>
              <a:ext cx="351493" cy="252223"/>
              <a:chOff x="3392759" y="950192"/>
              <a:chExt cx="351493" cy="252223"/>
            </a:xfrm>
            <a:effectLst/>
          </p:grpSpPr>
          <p:sp>
            <p:nvSpPr>
              <p:cNvPr id="53" name="Freeform 246">
                <a:extLst>
                  <a:ext uri="{FF2B5EF4-FFF2-40B4-BE49-F238E27FC236}">
                    <a16:creationId xmlns:a16="http://schemas.microsoft.com/office/drawing/2014/main" id="{B88E5C43-B8D6-47AB-89AB-50B9127E7A2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92759" y="962702"/>
                <a:ext cx="239713" cy="239713"/>
              </a:xfrm>
              <a:custGeom>
                <a:avLst/>
                <a:gdLst>
                  <a:gd name="T0" fmla="*/ 57 w 64"/>
                  <a:gd name="T1" fmla="*/ 27 h 64"/>
                  <a:gd name="T2" fmla="*/ 56 w 64"/>
                  <a:gd name="T3" fmla="*/ 25 h 64"/>
                  <a:gd name="T4" fmla="*/ 54 w 64"/>
                  <a:gd name="T5" fmla="*/ 19 h 64"/>
                  <a:gd name="T6" fmla="*/ 56 w 64"/>
                  <a:gd name="T7" fmla="*/ 15 h 64"/>
                  <a:gd name="T8" fmla="*/ 53 w 64"/>
                  <a:gd name="T9" fmla="*/ 9 h 64"/>
                  <a:gd name="T10" fmla="*/ 50 w 64"/>
                  <a:gd name="T11" fmla="*/ 8 h 64"/>
                  <a:gd name="T12" fmla="*/ 45 w 64"/>
                  <a:gd name="T13" fmla="*/ 11 h 64"/>
                  <a:gd name="T14" fmla="*/ 39 w 64"/>
                  <a:gd name="T15" fmla="*/ 8 h 64"/>
                  <a:gd name="T16" fmla="*/ 38 w 64"/>
                  <a:gd name="T17" fmla="*/ 7 h 64"/>
                  <a:gd name="T18" fmla="*/ 35 w 64"/>
                  <a:gd name="T19" fmla="*/ 0 h 64"/>
                  <a:gd name="T20" fmla="*/ 28 w 64"/>
                  <a:gd name="T21" fmla="*/ 2 h 64"/>
                  <a:gd name="T22" fmla="*/ 26 w 64"/>
                  <a:gd name="T23" fmla="*/ 8 h 64"/>
                  <a:gd name="T24" fmla="*/ 20 w 64"/>
                  <a:gd name="T25" fmla="*/ 11 h 64"/>
                  <a:gd name="T26" fmla="*/ 18 w 64"/>
                  <a:gd name="T27" fmla="*/ 11 h 64"/>
                  <a:gd name="T28" fmla="*/ 12 w 64"/>
                  <a:gd name="T29" fmla="*/ 7 h 64"/>
                  <a:gd name="T30" fmla="*/ 7 w 64"/>
                  <a:gd name="T31" fmla="*/ 11 h 64"/>
                  <a:gd name="T32" fmla="*/ 10 w 64"/>
                  <a:gd name="T33" fmla="*/ 19 h 64"/>
                  <a:gd name="T34" fmla="*/ 10 w 64"/>
                  <a:gd name="T35" fmla="*/ 21 h 64"/>
                  <a:gd name="T36" fmla="*/ 8 w 64"/>
                  <a:gd name="T37" fmla="*/ 26 h 64"/>
                  <a:gd name="T38" fmla="*/ 2 w 64"/>
                  <a:gd name="T39" fmla="*/ 28 h 64"/>
                  <a:gd name="T40" fmla="*/ 0 w 64"/>
                  <a:gd name="T41" fmla="*/ 35 h 64"/>
                  <a:gd name="T42" fmla="*/ 7 w 64"/>
                  <a:gd name="T43" fmla="*/ 38 h 64"/>
                  <a:gd name="T44" fmla="*/ 9 w 64"/>
                  <a:gd name="T45" fmla="*/ 39 h 64"/>
                  <a:gd name="T46" fmla="*/ 11 w 64"/>
                  <a:gd name="T47" fmla="*/ 45 h 64"/>
                  <a:gd name="T48" fmla="*/ 8 w 64"/>
                  <a:gd name="T49" fmla="*/ 51 h 64"/>
                  <a:gd name="T50" fmla="*/ 11 w 64"/>
                  <a:gd name="T51" fmla="*/ 57 h 64"/>
                  <a:gd name="T52" fmla="*/ 14 w 64"/>
                  <a:gd name="T53" fmla="*/ 57 h 64"/>
                  <a:gd name="T54" fmla="*/ 20 w 64"/>
                  <a:gd name="T55" fmla="*/ 53 h 64"/>
                  <a:gd name="T56" fmla="*/ 25 w 64"/>
                  <a:gd name="T57" fmla="*/ 56 h 64"/>
                  <a:gd name="T58" fmla="*/ 26 w 64"/>
                  <a:gd name="T59" fmla="*/ 57 h 64"/>
                  <a:gd name="T60" fmla="*/ 30 w 64"/>
                  <a:gd name="T61" fmla="*/ 64 h 64"/>
                  <a:gd name="T62" fmla="*/ 37 w 64"/>
                  <a:gd name="T63" fmla="*/ 62 h 64"/>
                  <a:gd name="T64" fmla="*/ 38 w 64"/>
                  <a:gd name="T65" fmla="*/ 56 h 64"/>
                  <a:gd name="T66" fmla="*/ 44 w 64"/>
                  <a:gd name="T67" fmla="*/ 54 h 64"/>
                  <a:gd name="T68" fmla="*/ 46 w 64"/>
                  <a:gd name="T69" fmla="*/ 54 h 64"/>
                  <a:gd name="T70" fmla="*/ 51 w 64"/>
                  <a:gd name="T71" fmla="*/ 57 h 64"/>
                  <a:gd name="T72" fmla="*/ 55 w 64"/>
                  <a:gd name="T73" fmla="*/ 53 h 64"/>
                  <a:gd name="T74" fmla="*/ 54 w 64"/>
                  <a:gd name="T75" fmla="*/ 46 h 64"/>
                  <a:gd name="T76" fmla="*/ 54 w 64"/>
                  <a:gd name="T77" fmla="*/ 45 h 64"/>
                  <a:gd name="T78" fmla="*/ 56 w 64"/>
                  <a:gd name="T79" fmla="*/ 38 h 64"/>
                  <a:gd name="T80" fmla="*/ 62 w 64"/>
                  <a:gd name="T81" fmla="*/ 37 h 64"/>
                  <a:gd name="T82" fmla="*/ 64 w 64"/>
                  <a:gd name="T83" fmla="*/ 30 h 64"/>
                  <a:gd name="T84" fmla="*/ 32 w 64"/>
                  <a:gd name="T85" fmla="*/ 47 h 64"/>
                  <a:gd name="T86" fmla="*/ 32 w 64"/>
                  <a:gd name="T87" fmla="*/ 17 h 64"/>
                  <a:gd name="T88" fmla="*/ 32 w 64"/>
                  <a:gd name="T89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4" h="64">
                    <a:moveTo>
                      <a:pt x="62" y="28"/>
                    </a:moveTo>
                    <a:cubicBezTo>
                      <a:pt x="57" y="27"/>
                      <a:pt x="57" y="27"/>
                      <a:pt x="57" y="27"/>
                    </a:cubicBezTo>
                    <a:cubicBezTo>
                      <a:pt x="56" y="26"/>
                      <a:pt x="56" y="26"/>
                      <a:pt x="56" y="26"/>
                    </a:cubicBezTo>
                    <a:cubicBezTo>
                      <a:pt x="56" y="25"/>
                      <a:pt x="56" y="25"/>
                      <a:pt x="56" y="25"/>
                    </a:cubicBezTo>
                    <a:cubicBezTo>
                      <a:pt x="56" y="23"/>
                      <a:pt x="55" y="22"/>
                      <a:pt x="54" y="20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6" y="15"/>
                      <a:pt x="56" y="15"/>
                      <a:pt x="56" y="15"/>
                    </a:cubicBezTo>
                    <a:cubicBezTo>
                      <a:pt x="57" y="14"/>
                      <a:pt x="57" y="13"/>
                      <a:pt x="56" y="12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53" y="8"/>
                      <a:pt x="52" y="8"/>
                      <a:pt x="51" y="8"/>
                    </a:cubicBezTo>
                    <a:cubicBezTo>
                      <a:pt x="51" y="8"/>
                      <a:pt x="50" y="8"/>
                      <a:pt x="50" y="8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3" y="10"/>
                      <a:pt x="41" y="9"/>
                      <a:pt x="39" y="8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1"/>
                      <a:pt x="36" y="0"/>
                      <a:pt x="35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8" y="1"/>
                      <a:pt x="28" y="2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4" y="9"/>
                      <a:pt x="22" y="10"/>
                      <a:pt x="20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1" y="7"/>
                      <a:pt x="11" y="7"/>
                      <a:pt x="10" y="8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6" y="12"/>
                      <a:pt x="6" y="13"/>
                      <a:pt x="7" y="14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0" y="22"/>
                      <a:pt x="9" y="24"/>
                      <a:pt x="9" y="25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1" y="28"/>
                      <a:pt x="0" y="29"/>
                      <a:pt x="0" y="3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6"/>
                      <a:pt x="1" y="37"/>
                      <a:pt x="2" y="37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9" y="41"/>
                      <a:pt x="10" y="42"/>
                      <a:pt x="11" y="44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1" y="46"/>
                      <a:pt x="11" y="46"/>
                      <a:pt x="11" y="46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7" y="52"/>
                      <a:pt x="7" y="53"/>
                      <a:pt x="8" y="54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11" y="57"/>
                      <a:pt x="12" y="58"/>
                      <a:pt x="13" y="58"/>
                    </a:cubicBezTo>
                    <a:cubicBezTo>
                      <a:pt x="13" y="58"/>
                      <a:pt x="14" y="58"/>
                      <a:pt x="14" y="57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20" y="53"/>
                      <a:pt x="20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2" y="55"/>
                      <a:pt x="24" y="55"/>
                      <a:pt x="25" y="56"/>
                    </a:cubicBezTo>
                    <a:cubicBezTo>
                      <a:pt x="26" y="56"/>
                      <a:pt x="26" y="56"/>
                      <a:pt x="26" y="56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8" y="62"/>
                      <a:pt x="28" y="62"/>
                      <a:pt x="28" y="62"/>
                    </a:cubicBezTo>
                    <a:cubicBezTo>
                      <a:pt x="28" y="63"/>
                      <a:pt x="29" y="64"/>
                      <a:pt x="30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6" y="64"/>
                      <a:pt x="37" y="63"/>
                      <a:pt x="37" y="62"/>
                    </a:cubicBezTo>
                    <a:cubicBezTo>
                      <a:pt x="38" y="57"/>
                      <a:pt x="38" y="57"/>
                      <a:pt x="38" y="57"/>
                    </a:cubicBezTo>
                    <a:cubicBezTo>
                      <a:pt x="38" y="56"/>
                      <a:pt x="38" y="56"/>
                      <a:pt x="38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41" y="55"/>
                      <a:pt x="42" y="55"/>
                      <a:pt x="44" y="54"/>
                    </a:cubicBezTo>
                    <a:cubicBezTo>
                      <a:pt x="45" y="53"/>
                      <a:pt x="45" y="53"/>
                      <a:pt x="45" y="53"/>
                    </a:cubicBezTo>
                    <a:cubicBezTo>
                      <a:pt x="46" y="54"/>
                      <a:pt x="46" y="54"/>
                      <a:pt x="46" y="54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49" y="57"/>
                      <a:pt x="50" y="57"/>
                      <a:pt x="51" y="57"/>
                    </a:cubicBezTo>
                    <a:cubicBezTo>
                      <a:pt x="51" y="57"/>
                      <a:pt x="52" y="57"/>
                      <a:pt x="52" y="56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56" y="52"/>
                      <a:pt x="56" y="51"/>
                      <a:pt x="56" y="50"/>
                    </a:cubicBezTo>
                    <a:cubicBezTo>
                      <a:pt x="54" y="46"/>
                      <a:pt x="54" y="46"/>
                      <a:pt x="54" y="46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5" y="43"/>
                      <a:pt x="56" y="41"/>
                      <a:pt x="56" y="39"/>
                    </a:cubicBezTo>
                    <a:cubicBezTo>
                      <a:pt x="56" y="38"/>
                      <a:pt x="56" y="38"/>
                      <a:pt x="56" y="3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7"/>
                      <a:pt x="64" y="36"/>
                      <a:pt x="64" y="35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64" y="29"/>
                      <a:pt x="63" y="28"/>
                      <a:pt x="62" y="28"/>
                    </a:cubicBezTo>
                    <a:close/>
                    <a:moveTo>
                      <a:pt x="32" y="47"/>
                    </a:moveTo>
                    <a:cubicBezTo>
                      <a:pt x="24" y="47"/>
                      <a:pt x="17" y="40"/>
                      <a:pt x="17" y="32"/>
                    </a:cubicBezTo>
                    <a:cubicBezTo>
                      <a:pt x="17" y="24"/>
                      <a:pt x="24" y="17"/>
                      <a:pt x="32" y="17"/>
                    </a:cubicBezTo>
                    <a:cubicBezTo>
                      <a:pt x="41" y="17"/>
                      <a:pt x="47" y="24"/>
                      <a:pt x="47" y="32"/>
                    </a:cubicBezTo>
                    <a:cubicBezTo>
                      <a:pt x="47" y="40"/>
                      <a:pt x="41" y="47"/>
                      <a:pt x="32" y="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495300" dist="571500" dir="8100000" algn="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7DA2FF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54" name="Freeform 247">
                <a:extLst>
                  <a:ext uri="{FF2B5EF4-FFF2-40B4-BE49-F238E27FC236}">
                    <a16:creationId xmlns:a16="http://schemas.microsoft.com/office/drawing/2014/main" id="{DF492A7B-4EB2-4A88-8777-8960D3E2AC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09314" y="950192"/>
                <a:ext cx="134938" cy="134938"/>
              </a:xfrm>
              <a:custGeom>
                <a:avLst/>
                <a:gdLst>
                  <a:gd name="T0" fmla="*/ 32 w 36"/>
                  <a:gd name="T1" fmla="*/ 15 h 36"/>
                  <a:gd name="T2" fmla="*/ 32 w 36"/>
                  <a:gd name="T3" fmla="*/ 14 h 36"/>
                  <a:gd name="T4" fmla="*/ 30 w 36"/>
                  <a:gd name="T5" fmla="*/ 10 h 36"/>
                  <a:gd name="T6" fmla="*/ 32 w 36"/>
                  <a:gd name="T7" fmla="*/ 8 h 36"/>
                  <a:gd name="T8" fmla="*/ 30 w 36"/>
                  <a:gd name="T9" fmla="*/ 5 h 36"/>
                  <a:gd name="T10" fmla="*/ 28 w 36"/>
                  <a:gd name="T11" fmla="*/ 4 h 36"/>
                  <a:gd name="T12" fmla="*/ 26 w 36"/>
                  <a:gd name="T13" fmla="*/ 6 h 36"/>
                  <a:gd name="T14" fmla="*/ 22 w 36"/>
                  <a:gd name="T15" fmla="*/ 4 h 36"/>
                  <a:gd name="T16" fmla="*/ 21 w 36"/>
                  <a:gd name="T17" fmla="*/ 3 h 36"/>
                  <a:gd name="T18" fmla="*/ 19 w 36"/>
                  <a:gd name="T19" fmla="*/ 0 h 36"/>
                  <a:gd name="T20" fmla="*/ 16 w 36"/>
                  <a:gd name="T21" fmla="*/ 1 h 36"/>
                  <a:gd name="T22" fmla="*/ 15 w 36"/>
                  <a:gd name="T23" fmla="*/ 4 h 36"/>
                  <a:gd name="T24" fmla="*/ 11 w 36"/>
                  <a:gd name="T25" fmla="*/ 5 h 36"/>
                  <a:gd name="T26" fmla="*/ 10 w 36"/>
                  <a:gd name="T27" fmla="*/ 5 h 36"/>
                  <a:gd name="T28" fmla="*/ 7 w 36"/>
                  <a:gd name="T29" fmla="*/ 3 h 36"/>
                  <a:gd name="T30" fmla="*/ 4 w 36"/>
                  <a:gd name="T31" fmla="*/ 6 h 36"/>
                  <a:gd name="T32" fmla="*/ 6 w 36"/>
                  <a:gd name="T33" fmla="*/ 10 h 36"/>
                  <a:gd name="T34" fmla="*/ 6 w 36"/>
                  <a:gd name="T35" fmla="*/ 11 h 36"/>
                  <a:gd name="T36" fmla="*/ 4 w 36"/>
                  <a:gd name="T37" fmla="*/ 14 h 36"/>
                  <a:gd name="T38" fmla="*/ 1 w 36"/>
                  <a:gd name="T39" fmla="*/ 15 h 36"/>
                  <a:gd name="T40" fmla="*/ 0 w 36"/>
                  <a:gd name="T41" fmla="*/ 19 h 36"/>
                  <a:gd name="T42" fmla="*/ 4 w 36"/>
                  <a:gd name="T43" fmla="*/ 21 h 36"/>
                  <a:gd name="T44" fmla="*/ 5 w 36"/>
                  <a:gd name="T45" fmla="*/ 22 h 36"/>
                  <a:gd name="T46" fmla="*/ 6 w 36"/>
                  <a:gd name="T47" fmla="*/ 25 h 36"/>
                  <a:gd name="T48" fmla="*/ 4 w 36"/>
                  <a:gd name="T49" fmla="*/ 28 h 36"/>
                  <a:gd name="T50" fmla="*/ 6 w 36"/>
                  <a:gd name="T51" fmla="*/ 32 h 36"/>
                  <a:gd name="T52" fmla="*/ 8 w 36"/>
                  <a:gd name="T53" fmla="*/ 32 h 36"/>
                  <a:gd name="T54" fmla="*/ 11 w 36"/>
                  <a:gd name="T55" fmla="*/ 30 h 36"/>
                  <a:gd name="T56" fmla="*/ 14 w 36"/>
                  <a:gd name="T57" fmla="*/ 31 h 36"/>
                  <a:gd name="T58" fmla="*/ 14 w 36"/>
                  <a:gd name="T59" fmla="*/ 32 h 36"/>
                  <a:gd name="T60" fmla="*/ 17 w 36"/>
                  <a:gd name="T61" fmla="*/ 36 h 36"/>
                  <a:gd name="T62" fmla="*/ 21 w 36"/>
                  <a:gd name="T63" fmla="*/ 35 h 36"/>
                  <a:gd name="T64" fmla="*/ 21 w 36"/>
                  <a:gd name="T65" fmla="*/ 31 h 36"/>
                  <a:gd name="T66" fmla="*/ 24 w 36"/>
                  <a:gd name="T67" fmla="*/ 30 h 36"/>
                  <a:gd name="T68" fmla="*/ 26 w 36"/>
                  <a:gd name="T69" fmla="*/ 30 h 36"/>
                  <a:gd name="T70" fmla="*/ 28 w 36"/>
                  <a:gd name="T71" fmla="*/ 32 h 36"/>
                  <a:gd name="T72" fmla="*/ 31 w 36"/>
                  <a:gd name="T73" fmla="*/ 30 h 36"/>
                  <a:gd name="T74" fmla="*/ 30 w 36"/>
                  <a:gd name="T75" fmla="*/ 26 h 36"/>
                  <a:gd name="T76" fmla="*/ 30 w 36"/>
                  <a:gd name="T77" fmla="*/ 25 h 36"/>
                  <a:gd name="T78" fmla="*/ 32 w 36"/>
                  <a:gd name="T79" fmla="*/ 21 h 36"/>
                  <a:gd name="T80" fmla="*/ 35 w 36"/>
                  <a:gd name="T81" fmla="*/ 21 h 36"/>
                  <a:gd name="T82" fmla="*/ 36 w 36"/>
                  <a:gd name="T83" fmla="*/ 17 h 36"/>
                  <a:gd name="T84" fmla="*/ 18 w 36"/>
                  <a:gd name="T85" fmla="*/ 25 h 36"/>
                  <a:gd name="T86" fmla="*/ 18 w 36"/>
                  <a:gd name="T87" fmla="*/ 10 h 36"/>
                  <a:gd name="T88" fmla="*/ 18 w 36"/>
                  <a:gd name="T89" fmla="*/ 2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" h="36">
                    <a:moveTo>
                      <a:pt x="35" y="15"/>
                    </a:move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1" y="13"/>
                      <a:pt x="31" y="12"/>
                      <a:pt x="31" y="11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8"/>
                      <a:pt x="32" y="7"/>
                      <a:pt x="32" y="6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4"/>
                      <a:pt x="29" y="4"/>
                      <a:pt x="29" y="4"/>
                    </a:cubicBezTo>
                    <a:cubicBezTo>
                      <a:pt x="29" y="4"/>
                      <a:pt x="28" y="4"/>
                      <a:pt x="28" y="4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4" y="5"/>
                      <a:pt x="23" y="4"/>
                      <a:pt x="22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1" y="0"/>
                      <a:pt x="20" y="0"/>
                      <a:pt x="1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1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2" y="5"/>
                      <a:pt x="11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6"/>
                      <a:pt x="3" y="7"/>
                      <a:pt x="4" y="7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12"/>
                      <a:pt x="5" y="13"/>
                      <a:pt x="5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0" y="15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3"/>
                      <a:pt x="5" y="23"/>
                      <a:pt x="6" y="24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3" y="29"/>
                      <a:pt x="4" y="29"/>
                      <a:pt x="4" y="30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2"/>
                      <a:pt x="6" y="32"/>
                      <a:pt x="7" y="32"/>
                    </a:cubicBezTo>
                    <a:cubicBezTo>
                      <a:pt x="7" y="32"/>
                      <a:pt x="7" y="32"/>
                      <a:pt x="8" y="32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2" y="30"/>
                      <a:pt x="13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6" y="36"/>
                      <a:pt x="17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0" y="36"/>
                      <a:pt x="20" y="35"/>
                      <a:pt x="21" y="35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1"/>
                      <a:pt x="21" y="31"/>
                      <a:pt x="21" y="31"/>
                    </a:cubicBezTo>
                    <a:cubicBezTo>
                      <a:pt x="22" y="31"/>
                      <a:pt x="22" y="31"/>
                      <a:pt x="22" y="31"/>
                    </a:cubicBezTo>
                    <a:cubicBezTo>
                      <a:pt x="23" y="31"/>
                      <a:pt x="24" y="31"/>
                      <a:pt x="24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6" y="30"/>
                      <a:pt x="26" y="30"/>
                      <a:pt x="26" y="30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2" y="29"/>
                      <a:pt x="32" y="29"/>
                      <a:pt x="31" y="28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31" y="24"/>
                      <a:pt x="31" y="23"/>
                      <a:pt x="32" y="22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36" y="21"/>
                      <a:pt x="36" y="20"/>
                      <a:pt x="36" y="19"/>
                    </a:cubicBezTo>
                    <a:cubicBezTo>
                      <a:pt x="36" y="17"/>
                      <a:pt x="36" y="17"/>
                      <a:pt x="36" y="17"/>
                    </a:cubicBezTo>
                    <a:cubicBezTo>
                      <a:pt x="36" y="16"/>
                      <a:pt x="36" y="16"/>
                      <a:pt x="35" y="15"/>
                    </a:cubicBezTo>
                    <a:close/>
                    <a:moveTo>
                      <a:pt x="18" y="25"/>
                    </a:moveTo>
                    <a:cubicBezTo>
                      <a:pt x="14" y="25"/>
                      <a:pt x="10" y="22"/>
                      <a:pt x="10" y="18"/>
                    </a:cubicBezTo>
                    <a:cubicBezTo>
                      <a:pt x="10" y="13"/>
                      <a:pt x="14" y="10"/>
                      <a:pt x="18" y="10"/>
                    </a:cubicBezTo>
                    <a:cubicBezTo>
                      <a:pt x="22" y="10"/>
                      <a:pt x="25" y="13"/>
                      <a:pt x="25" y="18"/>
                    </a:cubicBezTo>
                    <a:cubicBezTo>
                      <a:pt x="25" y="22"/>
                      <a:pt x="22" y="25"/>
                      <a:pt x="18" y="2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495300" dist="571500" dir="8100000" algn="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7DA2FF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4D9F4424-859E-4D3A-9991-A92CB18CE3D2}"/>
              </a:ext>
            </a:extLst>
          </p:cNvPr>
          <p:cNvGrpSpPr/>
          <p:nvPr/>
        </p:nvGrpSpPr>
        <p:grpSpPr>
          <a:xfrm>
            <a:off x="9444533" y="2152593"/>
            <a:ext cx="982101" cy="1030474"/>
            <a:chOff x="9361577" y="2318421"/>
            <a:chExt cx="982101" cy="1030474"/>
          </a:xfrm>
        </p:grpSpPr>
        <p:sp>
          <p:nvSpPr>
            <p:cNvPr id="49" name="Oval 8">
              <a:extLst>
                <a:ext uri="{FF2B5EF4-FFF2-40B4-BE49-F238E27FC236}">
                  <a16:creationId xmlns:a16="http://schemas.microsoft.com/office/drawing/2014/main" id="{484AE55E-57D2-44D0-8919-0D4B7CE619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1577" y="2318421"/>
              <a:ext cx="982101" cy="1030474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 w="9525">
              <a:noFill/>
              <a:miter lim="800000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50" name="Freeform 248">
              <a:extLst>
                <a:ext uri="{FF2B5EF4-FFF2-40B4-BE49-F238E27FC236}">
                  <a16:creationId xmlns:a16="http://schemas.microsoft.com/office/drawing/2014/main" id="{CD213D86-5C1C-4A05-B9F8-D2124C00F4A2}"/>
                </a:ext>
              </a:extLst>
            </p:cNvPr>
            <p:cNvSpPr/>
            <p:nvPr/>
          </p:nvSpPr>
          <p:spPr bwMode="auto">
            <a:xfrm>
              <a:off x="9720288" y="2909955"/>
              <a:ext cx="265782" cy="246868"/>
            </a:xfrm>
            <a:custGeom>
              <a:avLst/>
              <a:gdLst>
                <a:gd name="T0" fmla="*/ 74 w 113"/>
                <a:gd name="T1" fmla="*/ 55 h 105"/>
                <a:gd name="T2" fmla="*/ 67 w 113"/>
                <a:gd name="T3" fmla="*/ 54 h 105"/>
                <a:gd name="T4" fmla="*/ 85 w 113"/>
                <a:gd name="T5" fmla="*/ 28 h 105"/>
                <a:gd name="T6" fmla="*/ 57 w 113"/>
                <a:gd name="T7" fmla="*/ 0 h 105"/>
                <a:gd name="T8" fmla="*/ 29 w 113"/>
                <a:gd name="T9" fmla="*/ 28 h 105"/>
                <a:gd name="T10" fmla="*/ 47 w 113"/>
                <a:gd name="T11" fmla="*/ 54 h 105"/>
                <a:gd name="T12" fmla="*/ 40 w 113"/>
                <a:gd name="T13" fmla="*/ 55 h 105"/>
                <a:gd name="T14" fmla="*/ 0 w 113"/>
                <a:gd name="T15" fmla="*/ 105 h 105"/>
                <a:gd name="T16" fmla="*/ 113 w 113"/>
                <a:gd name="T17" fmla="*/ 105 h 105"/>
                <a:gd name="T18" fmla="*/ 74 w 113"/>
                <a:gd name="T19" fmla="*/ 5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05">
                  <a:moveTo>
                    <a:pt x="74" y="55"/>
                  </a:moveTo>
                  <a:cubicBezTo>
                    <a:pt x="74" y="55"/>
                    <a:pt x="71" y="54"/>
                    <a:pt x="67" y="54"/>
                  </a:cubicBezTo>
                  <a:cubicBezTo>
                    <a:pt x="77" y="50"/>
                    <a:pt x="85" y="40"/>
                    <a:pt x="85" y="28"/>
                  </a:cubicBezTo>
                  <a:cubicBezTo>
                    <a:pt x="85" y="13"/>
                    <a:pt x="72" y="0"/>
                    <a:pt x="57" y="0"/>
                  </a:cubicBezTo>
                  <a:cubicBezTo>
                    <a:pt x="42" y="0"/>
                    <a:pt x="29" y="13"/>
                    <a:pt x="29" y="28"/>
                  </a:cubicBezTo>
                  <a:cubicBezTo>
                    <a:pt x="29" y="40"/>
                    <a:pt x="37" y="50"/>
                    <a:pt x="47" y="54"/>
                  </a:cubicBezTo>
                  <a:cubicBezTo>
                    <a:pt x="43" y="54"/>
                    <a:pt x="40" y="55"/>
                    <a:pt x="40" y="55"/>
                  </a:cubicBezTo>
                  <a:cubicBezTo>
                    <a:pt x="20" y="62"/>
                    <a:pt x="4" y="81"/>
                    <a:pt x="0" y="105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0" y="81"/>
                    <a:pt x="94" y="62"/>
                    <a:pt x="74" y="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A008C5BA-70F8-4D23-8BD5-3DF0A6DE05D9}"/>
              </a:ext>
            </a:extLst>
          </p:cNvPr>
          <p:cNvGrpSpPr/>
          <p:nvPr/>
        </p:nvGrpSpPr>
        <p:grpSpPr>
          <a:xfrm>
            <a:off x="7741723" y="3176145"/>
            <a:ext cx="1596335" cy="1675082"/>
            <a:chOff x="7658767" y="3341973"/>
            <a:chExt cx="1596335" cy="1675082"/>
          </a:xfrm>
        </p:grpSpPr>
        <p:sp>
          <p:nvSpPr>
            <p:cNvPr id="45" name="Oval 9">
              <a:extLst>
                <a:ext uri="{FF2B5EF4-FFF2-40B4-BE49-F238E27FC236}">
                  <a16:creationId xmlns:a16="http://schemas.microsoft.com/office/drawing/2014/main" id="{C978CECB-8386-43C6-90E6-95F5D515B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58767" y="3341973"/>
              <a:ext cx="1596335" cy="1675082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 w="9525">
              <a:noFill/>
              <a:miter lim="800000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848CC498-C0EC-4B05-97A8-DF1D55BDE7F9}"/>
                </a:ext>
              </a:extLst>
            </p:cNvPr>
            <p:cNvGrpSpPr/>
            <p:nvPr/>
          </p:nvGrpSpPr>
          <p:grpSpPr>
            <a:xfrm>
              <a:off x="7930537" y="3684837"/>
              <a:ext cx="553007" cy="448057"/>
              <a:chOff x="4016836" y="2869878"/>
              <a:chExt cx="652463" cy="528638"/>
            </a:xfrm>
            <a:effectLst/>
          </p:grpSpPr>
          <p:sp>
            <p:nvSpPr>
              <p:cNvPr id="47" name="Freeform 249">
                <a:extLst>
                  <a:ext uri="{FF2B5EF4-FFF2-40B4-BE49-F238E27FC236}">
                    <a16:creationId xmlns:a16="http://schemas.microsoft.com/office/drawing/2014/main" id="{030867E1-9E32-40B9-9D81-F16CF43BC0E4}"/>
                  </a:ext>
                </a:extLst>
              </p:cNvPr>
              <p:cNvSpPr/>
              <p:nvPr/>
            </p:nvSpPr>
            <p:spPr bwMode="auto">
              <a:xfrm>
                <a:off x="4016836" y="2869878"/>
                <a:ext cx="344488" cy="476250"/>
              </a:xfrm>
              <a:custGeom>
                <a:avLst/>
                <a:gdLst>
                  <a:gd name="T0" fmla="*/ 81 w 92"/>
                  <a:gd name="T1" fmla="*/ 77 h 127"/>
                  <a:gd name="T2" fmla="*/ 48 w 92"/>
                  <a:gd name="T3" fmla="*/ 122 h 127"/>
                  <a:gd name="T4" fmla="*/ 36 w 92"/>
                  <a:gd name="T5" fmla="*/ 122 h 127"/>
                  <a:gd name="T6" fmla="*/ 4 w 92"/>
                  <a:gd name="T7" fmla="*/ 77 h 127"/>
                  <a:gd name="T8" fmla="*/ 8 w 92"/>
                  <a:gd name="T9" fmla="*/ 68 h 127"/>
                  <a:gd name="T10" fmla="*/ 26 w 92"/>
                  <a:gd name="T11" fmla="*/ 68 h 127"/>
                  <a:gd name="T12" fmla="*/ 92 w 92"/>
                  <a:gd name="T13" fmla="*/ 3 h 127"/>
                  <a:gd name="T14" fmla="*/ 59 w 92"/>
                  <a:gd name="T15" fmla="*/ 68 h 127"/>
                  <a:gd name="T16" fmla="*/ 77 w 92"/>
                  <a:gd name="T17" fmla="*/ 68 h 127"/>
                  <a:gd name="T18" fmla="*/ 81 w 92"/>
                  <a:gd name="T19" fmla="*/ 7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2" h="127">
                    <a:moveTo>
                      <a:pt x="81" y="77"/>
                    </a:moveTo>
                    <a:cubicBezTo>
                      <a:pt x="48" y="122"/>
                      <a:pt x="48" y="122"/>
                      <a:pt x="48" y="122"/>
                    </a:cubicBezTo>
                    <a:cubicBezTo>
                      <a:pt x="45" y="127"/>
                      <a:pt x="40" y="127"/>
                      <a:pt x="36" y="122"/>
                    </a:cubicBezTo>
                    <a:cubicBezTo>
                      <a:pt x="4" y="77"/>
                      <a:pt x="4" y="77"/>
                      <a:pt x="4" y="77"/>
                    </a:cubicBezTo>
                    <a:cubicBezTo>
                      <a:pt x="0" y="72"/>
                      <a:pt x="2" y="68"/>
                      <a:pt x="8" y="68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32" y="26"/>
                      <a:pt x="60" y="0"/>
                      <a:pt x="92" y="3"/>
                    </a:cubicBezTo>
                    <a:cubicBezTo>
                      <a:pt x="68" y="13"/>
                      <a:pt x="57" y="36"/>
                      <a:pt x="59" y="68"/>
                    </a:cubicBezTo>
                    <a:cubicBezTo>
                      <a:pt x="77" y="68"/>
                      <a:pt x="77" y="68"/>
                      <a:pt x="77" y="68"/>
                    </a:cubicBezTo>
                    <a:cubicBezTo>
                      <a:pt x="82" y="68"/>
                      <a:pt x="84" y="72"/>
                      <a:pt x="81" y="7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457200" dist="482600" dir="8100000" algn="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7DA2FF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48" name="Freeform 250">
                <a:extLst>
                  <a:ext uri="{FF2B5EF4-FFF2-40B4-BE49-F238E27FC236}">
                    <a16:creationId xmlns:a16="http://schemas.microsoft.com/office/drawing/2014/main" id="{AA67D170-46AB-4B4E-B77D-740E72E13D72}"/>
                  </a:ext>
                </a:extLst>
              </p:cNvPr>
              <p:cNvSpPr/>
              <p:nvPr/>
            </p:nvSpPr>
            <p:spPr bwMode="auto">
              <a:xfrm>
                <a:off x="4324811" y="2923853"/>
                <a:ext cx="344488" cy="474663"/>
              </a:xfrm>
              <a:custGeom>
                <a:avLst/>
                <a:gdLst>
                  <a:gd name="T0" fmla="*/ 89 w 92"/>
                  <a:gd name="T1" fmla="*/ 49 h 127"/>
                  <a:gd name="T2" fmla="*/ 56 w 92"/>
                  <a:gd name="T3" fmla="*/ 5 h 127"/>
                  <a:gd name="T4" fmla="*/ 44 w 92"/>
                  <a:gd name="T5" fmla="*/ 5 h 127"/>
                  <a:gd name="T6" fmla="*/ 12 w 92"/>
                  <a:gd name="T7" fmla="*/ 49 h 127"/>
                  <a:gd name="T8" fmla="*/ 16 w 92"/>
                  <a:gd name="T9" fmla="*/ 58 h 127"/>
                  <a:gd name="T10" fmla="*/ 34 w 92"/>
                  <a:gd name="T11" fmla="*/ 58 h 127"/>
                  <a:gd name="T12" fmla="*/ 0 w 92"/>
                  <a:gd name="T13" fmla="*/ 124 h 127"/>
                  <a:gd name="T14" fmla="*/ 66 w 92"/>
                  <a:gd name="T15" fmla="*/ 58 h 127"/>
                  <a:gd name="T16" fmla="*/ 85 w 92"/>
                  <a:gd name="T17" fmla="*/ 58 h 127"/>
                  <a:gd name="T18" fmla="*/ 89 w 92"/>
                  <a:gd name="T19" fmla="*/ 49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2" h="127">
                    <a:moveTo>
                      <a:pt x="89" y="49"/>
                    </a:moveTo>
                    <a:cubicBezTo>
                      <a:pt x="56" y="5"/>
                      <a:pt x="56" y="5"/>
                      <a:pt x="56" y="5"/>
                    </a:cubicBezTo>
                    <a:cubicBezTo>
                      <a:pt x="53" y="0"/>
                      <a:pt x="47" y="0"/>
                      <a:pt x="44" y="5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8" y="54"/>
                      <a:pt x="10" y="58"/>
                      <a:pt x="16" y="58"/>
                    </a:cubicBezTo>
                    <a:cubicBezTo>
                      <a:pt x="34" y="58"/>
                      <a:pt x="34" y="58"/>
                      <a:pt x="34" y="58"/>
                    </a:cubicBezTo>
                    <a:cubicBezTo>
                      <a:pt x="35" y="91"/>
                      <a:pt x="24" y="114"/>
                      <a:pt x="0" y="124"/>
                    </a:cubicBezTo>
                    <a:cubicBezTo>
                      <a:pt x="32" y="127"/>
                      <a:pt x="61" y="101"/>
                      <a:pt x="66" y="58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90" y="58"/>
                      <a:pt x="92" y="54"/>
                      <a:pt x="89" y="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457200" dist="482600" dir="8100000" algn="tr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7DA2FF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2EB9A3B1-17DF-4C89-BA85-3D0943C422D0}"/>
              </a:ext>
            </a:extLst>
          </p:cNvPr>
          <p:cNvGrpSpPr/>
          <p:nvPr/>
        </p:nvGrpSpPr>
        <p:grpSpPr>
          <a:xfrm>
            <a:off x="3540954" y="2131219"/>
            <a:ext cx="1596335" cy="1675082"/>
            <a:chOff x="3457998" y="2297047"/>
            <a:chExt cx="1596335" cy="1675082"/>
          </a:xfrm>
        </p:grpSpPr>
        <p:sp>
          <p:nvSpPr>
            <p:cNvPr id="43" name="Oval 10">
              <a:extLst>
                <a:ext uri="{FF2B5EF4-FFF2-40B4-BE49-F238E27FC236}">
                  <a16:creationId xmlns:a16="http://schemas.microsoft.com/office/drawing/2014/main" id="{E4D2C1AE-0568-40A7-92B4-8DA16E197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7998" y="2297047"/>
              <a:ext cx="1596335" cy="1675082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 w="9525">
              <a:noFill/>
              <a:miter lim="800000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4" name="Freeform 251">
              <a:extLst>
                <a:ext uri="{FF2B5EF4-FFF2-40B4-BE49-F238E27FC236}">
                  <a16:creationId xmlns:a16="http://schemas.microsoft.com/office/drawing/2014/main" id="{2DE75B6A-3431-4302-A71D-9A32B4F02E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4779" y="2975281"/>
              <a:ext cx="379356" cy="493163"/>
            </a:xfrm>
            <a:custGeom>
              <a:avLst/>
              <a:gdLst>
                <a:gd name="T0" fmla="*/ 44 w 144"/>
                <a:gd name="T1" fmla="*/ 51 h 187"/>
                <a:gd name="T2" fmla="*/ 72 w 144"/>
                <a:gd name="T3" fmla="*/ 23 h 187"/>
                <a:gd name="T4" fmla="*/ 100 w 144"/>
                <a:gd name="T5" fmla="*/ 51 h 187"/>
                <a:gd name="T6" fmla="*/ 100 w 144"/>
                <a:gd name="T7" fmla="*/ 74 h 187"/>
                <a:gd name="T8" fmla="*/ 123 w 144"/>
                <a:gd name="T9" fmla="*/ 74 h 187"/>
                <a:gd name="T10" fmla="*/ 123 w 144"/>
                <a:gd name="T11" fmla="*/ 51 h 187"/>
                <a:gd name="T12" fmla="*/ 72 w 144"/>
                <a:gd name="T13" fmla="*/ 0 h 187"/>
                <a:gd name="T14" fmla="*/ 21 w 144"/>
                <a:gd name="T15" fmla="*/ 51 h 187"/>
                <a:gd name="T16" fmla="*/ 21 w 144"/>
                <a:gd name="T17" fmla="*/ 74 h 187"/>
                <a:gd name="T18" fmla="*/ 44 w 144"/>
                <a:gd name="T19" fmla="*/ 74 h 187"/>
                <a:gd name="T20" fmla="*/ 44 w 144"/>
                <a:gd name="T21" fmla="*/ 51 h 187"/>
                <a:gd name="T22" fmla="*/ 34 w 144"/>
                <a:gd name="T23" fmla="*/ 44 h 187"/>
                <a:gd name="T24" fmla="*/ 32 w 144"/>
                <a:gd name="T25" fmla="*/ 43 h 187"/>
                <a:gd name="T26" fmla="*/ 30 w 144"/>
                <a:gd name="T27" fmla="*/ 42 h 187"/>
                <a:gd name="T28" fmla="*/ 30 w 144"/>
                <a:gd name="T29" fmla="*/ 39 h 187"/>
                <a:gd name="T30" fmla="*/ 70 w 144"/>
                <a:gd name="T31" fmla="*/ 8 h 187"/>
                <a:gd name="T32" fmla="*/ 74 w 144"/>
                <a:gd name="T33" fmla="*/ 11 h 187"/>
                <a:gd name="T34" fmla="*/ 73 w 144"/>
                <a:gd name="T35" fmla="*/ 14 h 187"/>
                <a:gd name="T36" fmla="*/ 71 w 144"/>
                <a:gd name="T37" fmla="*/ 15 h 187"/>
                <a:gd name="T38" fmla="*/ 37 w 144"/>
                <a:gd name="T39" fmla="*/ 41 h 187"/>
                <a:gd name="T40" fmla="*/ 34 w 144"/>
                <a:gd name="T41" fmla="*/ 44 h 187"/>
                <a:gd name="T42" fmla="*/ 124 w 144"/>
                <a:gd name="T43" fmla="*/ 83 h 187"/>
                <a:gd name="T44" fmla="*/ 21 w 144"/>
                <a:gd name="T45" fmla="*/ 83 h 187"/>
                <a:gd name="T46" fmla="*/ 0 w 144"/>
                <a:gd name="T47" fmla="*/ 104 h 187"/>
                <a:gd name="T48" fmla="*/ 0 w 144"/>
                <a:gd name="T49" fmla="*/ 167 h 187"/>
                <a:gd name="T50" fmla="*/ 21 w 144"/>
                <a:gd name="T51" fmla="*/ 187 h 187"/>
                <a:gd name="T52" fmla="*/ 124 w 144"/>
                <a:gd name="T53" fmla="*/ 187 h 187"/>
                <a:gd name="T54" fmla="*/ 144 w 144"/>
                <a:gd name="T55" fmla="*/ 167 h 187"/>
                <a:gd name="T56" fmla="*/ 144 w 144"/>
                <a:gd name="T57" fmla="*/ 104 h 187"/>
                <a:gd name="T58" fmla="*/ 124 w 144"/>
                <a:gd name="T59" fmla="*/ 83 h 187"/>
                <a:gd name="T60" fmla="*/ 115 w 144"/>
                <a:gd name="T61" fmla="*/ 156 h 187"/>
                <a:gd name="T62" fmla="*/ 28 w 144"/>
                <a:gd name="T63" fmla="*/ 156 h 187"/>
                <a:gd name="T64" fmla="*/ 23 w 144"/>
                <a:gd name="T65" fmla="*/ 151 h 187"/>
                <a:gd name="T66" fmla="*/ 28 w 144"/>
                <a:gd name="T67" fmla="*/ 146 h 187"/>
                <a:gd name="T68" fmla="*/ 115 w 144"/>
                <a:gd name="T69" fmla="*/ 146 h 187"/>
                <a:gd name="T70" fmla="*/ 120 w 144"/>
                <a:gd name="T71" fmla="*/ 151 h 187"/>
                <a:gd name="T72" fmla="*/ 115 w 144"/>
                <a:gd name="T73" fmla="*/ 156 h 187"/>
                <a:gd name="T74" fmla="*/ 115 w 144"/>
                <a:gd name="T75" fmla="*/ 123 h 187"/>
                <a:gd name="T76" fmla="*/ 28 w 144"/>
                <a:gd name="T77" fmla="*/ 123 h 187"/>
                <a:gd name="T78" fmla="*/ 23 w 144"/>
                <a:gd name="T79" fmla="*/ 118 h 187"/>
                <a:gd name="T80" fmla="*/ 28 w 144"/>
                <a:gd name="T81" fmla="*/ 113 h 187"/>
                <a:gd name="T82" fmla="*/ 115 w 144"/>
                <a:gd name="T83" fmla="*/ 113 h 187"/>
                <a:gd name="T84" fmla="*/ 120 w 144"/>
                <a:gd name="T85" fmla="*/ 118 h 187"/>
                <a:gd name="T86" fmla="*/ 115 w 144"/>
                <a:gd name="T87" fmla="*/ 12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4" h="187">
                  <a:moveTo>
                    <a:pt x="44" y="51"/>
                  </a:moveTo>
                  <a:cubicBezTo>
                    <a:pt x="44" y="36"/>
                    <a:pt x="57" y="23"/>
                    <a:pt x="72" y="23"/>
                  </a:cubicBezTo>
                  <a:cubicBezTo>
                    <a:pt x="88" y="23"/>
                    <a:pt x="100" y="36"/>
                    <a:pt x="100" y="51"/>
                  </a:cubicBezTo>
                  <a:cubicBezTo>
                    <a:pt x="100" y="74"/>
                    <a:pt x="100" y="74"/>
                    <a:pt x="100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23" y="23"/>
                    <a:pt x="100" y="0"/>
                    <a:pt x="72" y="0"/>
                  </a:cubicBezTo>
                  <a:cubicBezTo>
                    <a:pt x="44" y="0"/>
                    <a:pt x="21" y="23"/>
                    <a:pt x="21" y="51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44" y="74"/>
                    <a:pt x="44" y="74"/>
                    <a:pt x="44" y="74"/>
                  </a:cubicBezTo>
                  <a:lnTo>
                    <a:pt x="44" y="51"/>
                  </a:lnTo>
                  <a:close/>
                  <a:moveTo>
                    <a:pt x="34" y="44"/>
                  </a:moveTo>
                  <a:cubicBezTo>
                    <a:pt x="33" y="44"/>
                    <a:pt x="33" y="44"/>
                    <a:pt x="32" y="43"/>
                  </a:cubicBezTo>
                  <a:cubicBezTo>
                    <a:pt x="31" y="43"/>
                    <a:pt x="31" y="42"/>
                    <a:pt x="30" y="42"/>
                  </a:cubicBezTo>
                  <a:cubicBezTo>
                    <a:pt x="30" y="41"/>
                    <a:pt x="30" y="40"/>
                    <a:pt x="30" y="39"/>
                  </a:cubicBezTo>
                  <a:cubicBezTo>
                    <a:pt x="36" y="21"/>
                    <a:pt x="52" y="9"/>
                    <a:pt x="70" y="8"/>
                  </a:cubicBezTo>
                  <a:cubicBezTo>
                    <a:pt x="73" y="8"/>
                    <a:pt x="74" y="9"/>
                    <a:pt x="74" y="11"/>
                  </a:cubicBezTo>
                  <a:cubicBezTo>
                    <a:pt x="74" y="12"/>
                    <a:pt x="74" y="13"/>
                    <a:pt x="73" y="14"/>
                  </a:cubicBezTo>
                  <a:cubicBezTo>
                    <a:pt x="73" y="15"/>
                    <a:pt x="72" y="15"/>
                    <a:pt x="71" y="15"/>
                  </a:cubicBezTo>
                  <a:cubicBezTo>
                    <a:pt x="55" y="16"/>
                    <a:pt x="42" y="26"/>
                    <a:pt x="37" y="41"/>
                  </a:cubicBezTo>
                  <a:cubicBezTo>
                    <a:pt x="37" y="43"/>
                    <a:pt x="35" y="44"/>
                    <a:pt x="34" y="44"/>
                  </a:cubicBezTo>
                  <a:close/>
                  <a:moveTo>
                    <a:pt x="124" y="83"/>
                  </a:moveTo>
                  <a:cubicBezTo>
                    <a:pt x="21" y="83"/>
                    <a:pt x="21" y="83"/>
                    <a:pt x="21" y="83"/>
                  </a:cubicBezTo>
                  <a:cubicBezTo>
                    <a:pt x="9" y="83"/>
                    <a:pt x="0" y="92"/>
                    <a:pt x="0" y="104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0" y="178"/>
                    <a:pt x="9" y="187"/>
                    <a:pt x="21" y="187"/>
                  </a:cubicBezTo>
                  <a:cubicBezTo>
                    <a:pt x="124" y="187"/>
                    <a:pt x="124" y="187"/>
                    <a:pt x="124" y="187"/>
                  </a:cubicBezTo>
                  <a:cubicBezTo>
                    <a:pt x="135" y="187"/>
                    <a:pt x="144" y="178"/>
                    <a:pt x="144" y="167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4" y="92"/>
                    <a:pt x="135" y="83"/>
                    <a:pt x="124" y="83"/>
                  </a:cubicBezTo>
                  <a:close/>
                  <a:moveTo>
                    <a:pt x="115" y="156"/>
                  </a:moveTo>
                  <a:cubicBezTo>
                    <a:pt x="28" y="156"/>
                    <a:pt x="28" y="156"/>
                    <a:pt x="28" y="156"/>
                  </a:cubicBezTo>
                  <a:cubicBezTo>
                    <a:pt x="25" y="156"/>
                    <a:pt x="23" y="154"/>
                    <a:pt x="23" y="151"/>
                  </a:cubicBezTo>
                  <a:cubicBezTo>
                    <a:pt x="23" y="148"/>
                    <a:pt x="25" y="146"/>
                    <a:pt x="28" y="146"/>
                  </a:cubicBezTo>
                  <a:cubicBezTo>
                    <a:pt x="115" y="146"/>
                    <a:pt x="115" y="146"/>
                    <a:pt x="115" y="146"/>
                  </a:cubicBezTo>
                  <a:cubicBezTo>
                    <a:pt x="118" y="146"/>
                    <a:pt x="120" y="148"/>
                    <a:pt x="120" y="151"/>
                  </a:cubicBezTo>
                  <a:cubicBezTo>
                    <a:pt x="120" y="154"/>
                    <a:pt x="118" y="156"/>
                    <a:pt x="115" y="156"/>
                  </a:cubicBezTo>
                  <a:close/>
                  <a:moveTo>
                    <a:pt x="115" y="123"/>
                  </a:moveTo>
                  <a:cubicBezTo>
                    <a:pt x="28" y="123"/>
                    <a:pt x="28" y="123"/>
                    <a:pt x="28" y="123"/>
                  </a:cubicBezTo>
                  <a:cubicBezTo>
                    <a:pt x="25" y="123"/>
                    <a:pt x="23" y="121"/>
                    <a:pt x="23" y="118"/>
                  </a:cubicBezTo>
                  <a:cubicBezTo>
                    <a:pt x="23" y="115"/>
                    <a:pt x="25" y="113"/>
                    <a:pt x="28" y="113"/>
                  </a:cubicBezTo>
                  <a:cubicBezTo>
                    <a:pt x="115" y="113"/>
                    <a:pt x="115" y="113"/>
                    <a:pt x="115" y="113"/>
                  </a:cubicBezTo>
                  <a:cubicBezTo>
                    <a:pt x="118" y="113"/>
                    <a:pt x="120" y="115"/>
                    <a:pt x="120" y="118"/>
                  </a:cubicBezTo>
                  <a:cubicBezTo>
                    <a:pt x="120" y="121"/>
                    <a:pt x="118" y="123"/>
                    <a:pt x="115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563BDCF-1FFC-4332-9233-01F285FF369D}"/>
              </a:ext>
            </a:extLst>
          </p:cNvPr>
          <p:cNvGrpSpPr/>
          <p:nvPr/>
        </p:nvGrpSpPr>
        <p:grpSpPr>
          <a:xfrm>
            <a:off x="5323423" y="3471396"/>
            <a:ext cx="1239712" cy="1303613"/>
            <a:chOff x="5240467" y="3637224"/>
            <a:chExt cx="1239712" cy="1303613"/>
          </a:xfrm>
        </p:grpSpPr>
        <p:sp>
          <p:nvSpPr>
            <p:cNvPr id="41" name="Oval 7">
              <a:extLst>
                <a:ext uri="{FF2B5EF4-FFF2-40B4-BE49-F238E27FC236}">
                  <a16:creationId xmlns:a16="http://schemas.microsoft.com/office/drawing/2014/main" id="{65F8C944-0F98-4460-B00D-39A705EC40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0467" y="3637224"/>
              <a:ext cx="1239712" cy="1303613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 w="9525">
              <a:noFill/>
              <a:miter lim="800000"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2" name="Freeform 253">
              <a:extLst>
                <a:ext uri="{FF2B5EF4-FFF2-40B4-BE49-F238E27FC236}">
                  <a16:creationId xmlns:a16="http://schemas.microsoft.com/office/drawing/2014/main" id="{53090BC0-B3FB-4269-ADCC-A63E4A4B1C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17739" y="3838479"/>
              <a:ext cx="385594" cy="442393"/>
            </a:xfrm>
            <a:custGeom>
              <a:avLst/>
              <a:gdLst>
                <a:gd name="T0" fmla="*/ 100 w 201"/>
                <a:gd name="T1" fmla="*/ 176 h 231"/>
                <a:gd name="T2" fmla="*/ 201 w 201"/>
                <a:gd name="T3" fmla="*/ 109 h 231"/>
                <a:gd name="T4" fmla="*/ 201 w 201"/>
                <a:gd name="T5" fmla="*/ 229 h 231"/>
                <a:gd name="T6" fmla="*/ 142 w 201"/>
                <a:gd name="T7" fmla="*/ 185 h 231"/>
                <a:gd name="T8" fmla="*/ 135 w 201"/>
                <a:gd name="T9" fmla="*/ 194 h 231"/>
                <a:gd name="T10" fmla="*/ 185 w 201"/>
                <a:gd name="T11" fmla="*/ 231 h 231"/>
                <a:gd name="T12" fmla="*/ 16 w 201"/>
                <a:gd name="T13" fmla="*/ 231 h 231"/>
                <a:gd name="T14" fmla="*/ 66 w 201"/>
                <a:gd name="T15" fmla="*/ 195 h 231"/>
                <a:gd name="T16" fmla="*/ 59 w 201"/>
                <a:gd name="T17" fmla="*/ 185 h 231"/>
                <a:gd name="T18" fmla="*/ 0 w 201"/>
                <a:gd name="T19" fmla="*/ 229 h 231"/>
                <a:gd name="T20" fmla="*/ 0 w 201"/>
                <a:gd name="T21" fmla="*/ 110 h 231"/>
                <a:gd name="T22" fmla="*/ 100 w 201"/>
                <a:gd name="T23" fmla="*/ 176 h 231"/>
                <a:gd name="T24" fmla="*/ 187 w 201"/>
                <a:gd name="T25" fmla="*/ 73 h 231"/>
                <a:gd name="T26" fmla="*/ 161 w 201"/>
                <a:gd name="T27" fmla="*/ 50 h 231"/>
                <a:gd name="T28" fmla="*/ 154 w 201"/>
                <a:gd name="T29" fmla="*/ 16 h 231"/>
                <a:gd name="T30" fmla="*/ 130 w 201"/>
                <a:gd name="T31" fmla="*/ 22 h 231"/>
                <a:gd name="T32" fmla="*/ 115 w 201"/>
                <a:gd name="T33" fmla="*/ 7 h 231"/>
                <a:gd name="T34" fmla="*/ 86 w 201"/>
                <a:gd name="T35" fmla="*/ 7 h 231"/>
                <a:gd name="T36" fmla="*/ 51 w 201"/>
                <a:gd name="T37" fmla="*/ 39 h 231"/>
                <a:gd name="T38" fmla="*/ 13 w 201"/>
                <a:gd name="T39" fmla="*/ 48 h 231"/>
                <a:gd name="T40" fmla="*/ 18 w 201"/>
                <a:gd name="T41" fmla="*/ 69 h 231"/>
                <a:gd name="T42" fmla="*/ 14 w 201"/>
                <a:gd name="T43" fmla="*/ 73 h 231"/>
                <a:gd name="T44" fmla="*/ 0 w 201"/>
                <a:gd name="T45" fmla="*/ 95 h 231"/>
                <a:gd name="T46" fmla="*/ 0 w 201"/>
                <a:gd name="T47" fmla="*/ 96 h 231"/>
                <a:gd name="T48" fmla="*/ 42 w 201"/>
                <a:gd name="T49" fmla="*/ 124 h 231"/>
                <a:gd name="T50" fmla="*/ 27 w 201"/>
                <a:gd name="T51" fmla="*/ 56 h 231"/>
                <a:gd name="T52" fmla="*/ 145 w 201"/>
                <a:gd name="T53" fmla="*/ 30 h 231"/>
                <a:gd name="T54" fmla="*/ 165 w 201"/>
                <a:gd name="T55" fmla="*/ 119 h 231"/>
                <a:gd name="T56" fmla="*/ 201 w 201"/>
                <a:gd name="T57" fmla="*/ 95 h 231"/>
                <a:gd name="T58" fmla="*/ 201 w 201"/>
                <a:gd name="T59" fmla="*/ 95 h 231"/>
                <a:gd name="T60" fmla="*/ 187 w 201"/>
                <a:gd name="T61" fmla="*/ 73 h 231"/>
                <a:gd name="T62" fmla="*/ 51 w 201"/>
                <a:gd name="T63" fmla="*/ 113 h 231"/>
                <a:gd name="T64" fmla="*/ 54 w 201"/>
                <a:gd name="T65" fmla="*/ 124 h 231"/>
                <a:gd name="T66" fmla="*/ 150 w 201"/>
                <a:gd name="T67" fmla="*/ 103 h 231"/>
                <a:gd name="T68" fmla="*/ 147 w 201"/>
                <a:gd name="T69" fmla="*/ 92 h 231"/>
                <a:gd name="T70" fmla="*/ 51 w 201"/>
                <a:gd name="T71" fmla="*/ 113 h 231"/>
                <a:gd name="T72" fmla="*/ 142 w 201"/>
                <a:gd name="T73" fmla="*/ 70 h 231"/>
                <a:gd name="T74" fmla="*/ 46 w 201"/>
                <a:gd name="T75" fmla="*/ 91 h 231"/>
                <a:gd name="T76" fmla="*/ 49 w 201"/>
                <a:gd name="T77" fmla="*/ 102 h 231"/>
                <a:gd name="T78" fmla="*/ 145 w 201"/>
                <a:gd name="T79" fmla="*/ 81 h 231"/>
                <a:gd name="T80" fmla="*/ 142 w 201"/>
                <a:gd name="T81" fmla="*/ 70 h 231"/>
                <a:gd name="T82" fmla="*/ 137 w 201"/>
                <a:gd name="T83" fmla="*/ 47 h 231"/>
                <a:gd name="T84" fmla="*/ 41 w 201"/>
                <a:gd name="T85" fmla="*/ 68 h 231"/>
                <a:gd name="T86" fmla="*/ 43 w 201"/>
                <a:gd name="T87" fmla="*/ 79 h 231"/>
                <a:gd name="T88" fmla="*/ 140 w 201"/>
                <a:gd name="T89" fmla="*/ 58 h 231"/>
                <a:gd name="T90" fmla="*/ 137 w 201"/>
                <a:gd name="T91" fmla="*/ 47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01" h="231">
                  <a:moveTo>
                    <a:pt x="100" y="176"/>
                  </a:moveTo>
                  <a:cubicBezTo>
                    <a:pt x="201" y="109"/>
                    <a:pt x="201" y="109"/>
                    <a:pt x="201" y="109"/>
                  </a:cubicBezTo>
                  <a:cubicBezTo>
                    <a:pt x="201" y="141"/>
                    <a:pt x="201" y="216"/>
                    <a:pt x="201" y="229"/>
                  </a:cubicBezTo>
                  <a:cubicBezTo>
                    <a:pt x="142" y="185"/>
                    <a:pt x="142" y="185"/>
                    <a:pt x="142" y="185"/>
                  </a:cubicBezTo>
                  <a:cubicBezTo>
                    <a:pt x="135" y="194"/>
                    <a:pt x="135" y="194"/>
                    <a:pt x="135" y="194"/>
                  </a:cubicBezTo>
                  <a:cubicBezTo>
                    <a:pt x="185" y="231"/>
                    <a:pt x="185" y="231"/>
                    <a:pt x="185" y="231"/>
                  </a:cubicBezTo>
                  <a:cubicBezTo>
                    <a:pt x="16" y="231"/>
                    <a:pt x="16" y="231"/>
                    <a:pt x="16" y="231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16"/>
                    <a:pt x="0" y="141"/>
                    <a:pt x="0" y="110"/>
                  </a:cubicBezTo>
                  <a:lnTo>
                    <a:pt x="100" y="176"/>
                  </a:lnTo>
                  <a:close/>
                  <a:moveTo>
                    <a:pt x="187" y="73"/>
                  </a:moveTo>
                  <a:cubicBezTo>
                    <a:pt x="161" y="50"/>
                    <a:pt x="161" y="50"/>
                    <a:pt x="161" y="50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07" y="0"/>
                    <a:pt x="94" y="0"/>
                    <a:pt x="86" y="7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6" y="80"/>
                    <a:pt x="0" y="86"/>
                    <a:pt x="0" y="95"/>
                  </a:cubicBezTo>
                  <a:cubicBezTo>
                    <a:pt x="0" y="95"/>
                    <a:pt x="0" y="95"/>
                    <a:pt x="0" y="96"/>
                  </a:cubicBezTo>
                  <a:cubicBezTo>
                    <a:pt x="42" y="124"/>
                    <a:pt x="42" y="124"/>
                    <a:pt x="42" y="124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65" y="119"/>
                    <a:pt x="165" y="119"/>
                    <a:pt x="165" y="119"/>
                  </a:cubicBezTo>
                  <a:cubicBezTo>
                    <a:pt x="201" y="95"/>
                    <a:pt x="201" y="95"/>
                    <a:pt x="201" y="95"/>
                  </a:cubicBezTo>
                  <a:cubicBezTo>
                    <a:pt x="201" y="95"/>
                    <a:pt x="201" y="95"/>
                    <a:pt x="201" y="95"/>
                  </a:cubicBezTo>
                  <a:cubicBezTo>
                    <a:pt x="201" y="85"/>
                    <a:pt x="195" y="80"/>
                    <a:pt x="187" y="73"/>
                  </a:cubicBezTo>
                  <a:close/>
                  <a:moveTo>
                    <a:pt x="51" y="113"/>
                  </a:moveTo>
                  <a:cubicBezTo>
                    <a:pt x="54" y="124"/>
                    <a:pt x="54" y="124"/>
                    <a:pt x="54" y="124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7" y="92"/>
                    <a:pt x="147" y="92"/>
                    <a:pt x="147" y="92"/>
                  </a:cubicBezTo>
                  <a:lnTo>
                    <a:pt x="51" y="113"/>
                  </a:lnTo>
                  <a:close/>
                  <a:moveTo>
                    <a:pt x="142" y="70"/>
                  </a:moveTo>
                  <a:cubicBezTo>
                    <a:pt x="46" y="91"/>
                    <a:pt x="46" y="91"/>
                    <a:pt x="46" y="91"/>
                  </a:cubicBezTo>
                  <a:cubicBezTo>
                    <a:pt x="49" y="102"/>
                    <a:pt x="49" y="102"/>
                    <a:pt x="49" y="102"/>
                  </a:cubicBezTo>
                  <a:cubicBezTo>
                    <a:pt x="145" y="81"/>
                    <a:pt x="145" y="81"/>
                    <a:pt x="145" y="81"/>
                  </a:cubicBezTo>
                  <a:lnTo>
                    <a:pt x="142" y="70"/>
                  </a:lnTo>
                  <a:close/>
                  <a:moveTo>
                    <a:pt x="137" y="47"/>
                  </a:moveTo>
                  <a:cubicBezTo>
                    <a:pt x="41" y="68"/>
                    <a:pt x="41" y="68"/>
                    <a:pt x="41" y="68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140" y="58"/>
                    <a:pt x="140" y="58"/>
                    <a:pt x="140" y="58"/>
                  </a:cubicBezTo>
                  <a:lnTo>
                    <a:pt x="137" y="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95300" dist="5715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364951B-146C-4CEB-A61F-6AEB7BD3FC17}"/>
              </a:ext>
            </a:extLst>
          </p:cNvPr>
          <p:cNvGrpSpPr/>
          <p:nvPr/>
        </p:nvGrpSpPr>
        <p:grpSpPr>
          <a:xfrm>
            <a:off x="4295648" y="1589351"/>
            <a:ext cx="1596335" cy="1675082"/>
            <a:chOff x="4212692" y="1755179"/>
            <a:chExt cx="1596335" cy="1675082"/>
          </a:xfrm>
        </p:grpSpPr>
        <p:sp>
          <p:nvSpPr>
            <p:cNvPr id="38" name="Oval 10">
              <a:extLst>
                <a:ext uri="{FF2B5EF4-FFF2-40B4-BE49-F238E27FC236}">
                  <a16:creationId xmlns:a16="http://schemas.microsoft.com/office/drawing/2014/main" id="{46A3A676-981B-4809-822E-FD01771507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2692" y="1755179"/>
              <a:ext cx="1596335" cy="1675082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noFill/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b="1">
                <a:ln w="3175">
                  <a:noFill/>
                </a:ln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9" name="TextBox 23">
              <a:extLst>
                <a:ext uri="{FF2B5EF4-FFF2-40B4-BE49-F238E27FC236}">
                  <a16:creationId xmlns:a16="http://schemas.microsoft.com/office/drawing/2014/main" id="{5088747E-8DF0-40CA-8962-5ECB020A5C71}"/>
                </a:ext>
              </a:extLst>
            </p:cNvPr>
            <p:cNvSpPr txBox="1"/>
            <p:nvPr/>
          </p:nvSpPr>
          <p:spPr>
            <a:xfrm>
              <a:off x="4584233" y="1862763"/>
              <a:ext cx="65594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7DA2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01</a:t>
              </a:r>
              <a:endParaRPr kumimoji="0" lang="zh-CN" alt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7DA2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0" name="文本框 45">
              <a:extLst>
                <a:ext uri="{FF2B5EF4-FFF2-40B4-BE49-F238E27FC236}">
                  <a16:creationId xmlns:a16="http://schemas.microsoft.com/office/drawing/2014/main" id="{503569A3-D497-4E08-A42D-01224BED0169}"/>
                </a:ext>
              </a:extLst>
            </p:cNvPr>
            <p:cNvSpPr txBox="1"/>
            <p:nvPr/>
          </p:nvSpPr>
          <p:spPr>
            <a:xfrm>
              <a:off x="4496482" y="2535842"/>
              <a:ext cx="10189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rgbClr val="7DA2FF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正版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B1DD3C6-6E83-4708-8910-D02CB1D69EF4}"/>
              </a:ext>
            </a:extLst>
          </p:cNvPr>
          <p:cNvGrpSpPr/>
          <p:nvPr/>
        </p:nvGrpSpPr>
        <p:grpSpPr>
          <a:xfrm>
            <a:off x="7151695" y="1464660"/>
            <a:ext cx="1132384" cy="1188158"/>
            <a:chOff x="6926556" y="1536576"/>
            <a:chExt cx="1132384" cy="1188158"/>
          </a:xfrm>
        </p:grpSpPr>
        <p:sp>
          <p:nvSpPr>
            <p:cNvPr id="35" name="Oval 6">
              <a:extLst>
                <a:ext uri="{FF2B5EF4-FFF2-40B4-BE49-F238E27FC236}">
                  <a16:creationId xmlns:a16="http://schemas.microsoft.com/office/drawing/2014/main" id="{8AF7A804-71DB-425F-BC14-0A4DB54E60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26556" y="1536576"/>
              <a:ext cx="1132384" cy="1188158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noFill/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b="1">
                <a:ln w="3175">
                  <a:noFill/>
                </a:ln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6" name="TextBox 27">
              <a:extLst>
                <a:ext uri="{FF2B5EF4-FFF2-40B4-BE49-F238E27FC236}">
                  <a16:creationId xmlns:a16="http://schemas.microsoft.com/office/drawing/2014/main" id="{5C3AD66F-3FEA-4FD9-81AA-D8945B94F132}"/>
                </a:ext>
              </a:extLst>
            </p:cNvPr>
            <p:cNvSpPr txBox="1"/>
            <p:nvPr/>
          </p:nvSpPr>
          <p:spPr>
            <a:xfrm>
              <a:off x="7030518" y="1631931"/>
              <a:ext cx="84214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7DA2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02</a:t>
              </a:r>
              <a:endPara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7DA2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7" name="文本框 46">
              <a:extLst>
                <a:ext uri="{FF2B5EF4-FFF2-40B4-BE49-F238E27FC236}">
                  <a16:creationId xmlns:a16="http://schemas.microsoft.com/office/drawing/2014/main" id="{C8C72DDC-F697-4C15-BCCB-69318D9B5FF2}"/>
                </a:ext>
              </a:extLst>
            </p:cNvPr>
            <p:cNvSpPr txBox="1"/>
            <p:nvPr/>
          </p:nvSpPr>
          <p:spPr>
            <a:xfrm>
              <a:off x="6973072" y="2143186"/>
              <a:ext cx="10189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600" b="1" dirty="0">
                  <a:solidFill>
                    <a:srgbClr val="7DA2FF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高效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D226E0C-621E-468A-A5B7-05FE31B9D91E}"/>
              </a:ext>
            </a:extLst>
          </p:cNvPr>
          <p:cNvGrpSpPr/>
          <p:nvPr/>
        </p:nvGrpSpPr>
        <p:grpSpPr>
          <a:xfrm>
            <a:off x="9193700" y="1624019"/>
            <a:ext cx="1203935" cy="1185434"/>
            <a:chOff x="9110744" y="1789847"/>
            <a:chExt cx="1203935" cy="1185434"/>
          </a:xfrm>
        </p:grpSpPr>
        <p:sp>
          <p:nvSpPr>
            <p:cNvPr id="31" name="Oval 8">
              <a:extLst>
                <a:ext uri="{FF2B5EF4-FFF2-40B4-BE49-F238E27FC236}">
                  <a16:creationId xmlns:a16="http://schemas.microsoft.com/office/drawing/2014/main" id="{4CF1AE48-5503-4FA3-9BA8-0114DD928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0744" y="1797975"/>
              <a:ext cx="1122040" cy="1177306"/>
            </a:xfrm>
            <a:prstGeom prst="ellipse">
              <a:avLst/>
            </a:prstGeom>
            <a:gradFill flip="none" rotWithShape="1">
              <a:gsLst>
                <a:gs pos="29000">
                  <a:sysClr val="windowText" lastClr="000000"/>
                </a:gs>
                <a:gs pos="100000">
                  <a:sysClr val="window" lastClr="FFFFFF">
                    <a:lumMod val="50000"/>
                    <a:alpha val="0"/>
                  </a:sysClr>
                </a:gs>
              </a:gsLst>
              <a:path path="shape">
                <a:fillToRect l="50000" t="50000" r="50000" b="50000"/>
              </a:path>
              <a:tileRect/>
            </a:gradFill>
            <a:ln w="38100"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7DA2F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2" name="Oval 8">
              <a:extLst>
                <a:ext uri="{FF2B5EF4-FFF2-40B4-BE49-F238E27FC236}">
                  <a16:creationId xmlns:a16="http://schemas.microsoft.com/office/drawing/2014/main" id="{08A5340A-4C8E-4F29-8E36-EC4832A93F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9682" y="1789847"/>
              <a:ext cx="982101" cy="1030474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noFill/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b="1">
                <a:ln w="3175">
                  <a:noFill/>
                </a:ln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ADAE6B5-4850-4172-AE48-BE545894E388}"/>
                </a:ext>
              </a:extLst>
            </p:cNvPr>
            <p:cNvSpPr txBox="1"/>
            <p:nvPr/>
          </p:nvSpPr>
          <p:spPr>
            <a:xfrm>
              <a:off x="9473245" y="1886521"/>
              <a:ext cx="5132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7DA2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03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7DA2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4" name="文本框 47">
              <a:extLst>
                <a:ext uri="{FF2B5EF4-FFF2-40B4-BE49-F238E27FC236}">
                  <a16:creationId xmlns:a16="http://schemas.microsoft.com/office/drawing/2014/main" id="{C791F4C1-4034-4501-B618-31C98C6CE63B}"/>
                </a:ext>
              </a:extLst>
            </p:cNvPr>
            <p:cNvSpPr txBox="1"/>
            <p:nvPr/>
          </p:nvSpPr>
          <p:spPr>
            <a:xfrm>
              <a:off x="9295708" y="2278507"/>
              <a:ext cx="10189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600" b="1" dirty="0">
                  <a:solidFill>
                    <a:srgbClr val="7DA2FF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商用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B662465C-93C4-4A1E-9549-4B64FFFD7234}"/>
              </a:ext>
            </a:extLst>
          </p:cNvPr>
          <p:cNvGrpSpPr/>
          <p:nvPr/>
        </p:nvGrpSpPr>
        <p:grpSpPr>
          <a:xfrm>
            <a:off x="8393957" y="3576604"/>
            <a:ext cx="1596335" cy="1675082"/>
            <a:chOff x="8311001" y="3742432"/>
            <a:chExt cx="1596335" cy="1675082"/>
          </a:xfrm>
        </p:grpSpPr>
        <p:sp>
          <p:nvSpPr>
            <p:cNvPr id="28" name="Oval 9">
              <a:extLst>
                <a:ext uri="{FF2B5EF4-FFF2-40B4-BE49-F238E27FC236}">
                  <a16:creationId xmlns:a16="http://schemas.microsoft.com/office/drawing/2014/main" id="{A53AF1B7-3950-4F69-9B98-876E41E4A5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1001" y="3742432"/>
              <a:ext cx="1596335" cy="1675082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noFill/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b="1">
                <a:ln w="3175">
                  <a:noFill/>
                </a:ln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9" name="TextBox 36">
              <a:extLst>
                <a:ext uri="{FF2B5EF4-FFF2-40B4-BE49-F238E27FC236}">
                  <a16:creationId xmlns:a16="http://schemas.microsoft.com/office/drawing/2014/main" id="{1400976E-F933-49CB-9461-CA66015D58D8}"/>
                </a:ext>
              </a:extLst>
            </p:cNvPr>
            <p:cNvSpPr txBox="1"/>
            <p:nvPr/>
          </p:nvSpPr>
          <p:spPr>
            <a:xfrm>
              <a:off x="8667823" y="3762103"/>
              <a:ext cx="71686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7DA2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04</a:t>
              </a:r>
              <a:endParaRPr kumimoji="0" lang="zh-CN" alt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7DA2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0" name="文本框 48">
              <a:extLst>
                <a:ext uri="{FF2B5EF4-FFF2-40B4-BE49-F238E27FC236}">
                  <a16:creationId xmlns:a16="http://schemas.microsoft.com/office/drawing/2014/main" id="{BA62AFE6-510A-42B7-AD18-58C15BFCE983}"/>
                </a:ext>
              </a:extLst>
            </p:cNvPr>
            <p:cNvSpPr txBox="1"/>
            <p:nvPr/>
          </p:nvSpPr>
          <p:spPr>
            <a:xfrm>
              <a:off x="8676635" y="4478910"/>
              <a:ext cx="10189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800" b="1" dirty="0">
                  <a:solidFill>
                    <a:srgbClr val="7DA2FF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创新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0F63B06-8901-45D4-8D64-45474E1A7956}"/>
              </a:ext>
            </a:extLst>
          </p:cNvPr>
          <p:cNvGrpSpPr/>
          <p:nvPr/>
        </p:nvGrpSpPr>
        <p:grpSpPr>
          <a:xfrm>
            <a:off x="5833980" y="3948072"/>
            <a:ext cx="1286253" cy="1303613"/>
            <a:chOff x="5751024" y="4113900"/>
            <a:chExt cx="1286253" cy="1303613"/>
          </a:xfrm>
        </p:grpSpPr>
        <p:sp>
          <p:nvSpPr>
            <p:cNvPr id="25" name="Oval 7">
              <a:extLst>
                <a:ext uri="{FF2B5EF4-FFF2-40B4-BE49-F238E27FC236}">
                  <a16:creationId xmlns:a16="http://schemas.microsoft.com/office/drawing/2014/main" id="{27308654-1FC4-4752-9DE1-8475EBC38A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5917" y="4113900"/>
              <a:ext cx="1239712" cy="1303613"/>
            </a:xfrm>
            <a:prstGeom prst="ellipse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noFill/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b="1">
                <a:ln w="3175">
                  <a:noFill/>
                </a:ln>
                <a:solidFill>
                  <a:srgbClr val="7DA2F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6" name="TextBox 40">
              <a:extLst>
                <a:ext uri="{FF2B5EF4-FFF2-40B4-BE49-F238E27FC236}">
                  <a16:creationId xmlns:a16="http://schemas.microsoft.com/office/drawing/2014/main" id="{B3CFFDBD-867C-4B2B-9E95-EF3C36D270D8}"/>
                </a:ext>
              </a:extLst>
            </p:cNvPr>
            <p:cNvSpPr txBox="1"/>
            <p:nvPr/>
          </p:nvSpPr>
          <p:spPr>
            <a:xfrm>
              <a:off x="6050519" y="4234623"/>
              <a:ext cx="5148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7DA2FF"/>
                  </a:soli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05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7DA2FF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7" name="文本框 49">
              <a:extLst>
                <a:ext uri="{FF2B5EF4-FFF2-40B4-BE49-F238E27FC236}">
                  <a16:creationId xmlns:a16="http://schemas.microsoft.com/office/drawing/2014/main" id="{0B32DD82-8601-4029-A678-7719CB88A198}"/>
                </a:ext>
              </a:extLst>
            </p:cNvPr>
            <p:cNvSpPr txBox="1"/>
            <p:nvPr/>
          </p:nvSpPr>
          <p:spPr>
            <a:xfrm>
              <a:off x="5751024" y="4695273"/>
              <a:ext cx="1286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b="1" dirty="0">
                  <a:solidFill>
                    <a:srgbClr val="7DA2FF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精品</a:t>
              </a:r>
            </a:p>
          </p:txBody>
        </p:sp>
      </p:grpSp>
      <p:sp>
        <p:nvSpPr>
          <p:cNvPr id="16" name="文本框 51">
            <a:extLst>
              <a:ext uri="{FF2B5EF4-FFF2-40B4-BE49-F238E27FC236}">
                <a16:creationId xmlns:a16="http://schemas.microsoft.com/office/drawing/2014/main" id="{DB8EB700-5148-47EC-94C5-FB91FFFD975B}"/>
              </a:ext>
            </a:extLst>
          </p:cNvPr>
          <p:cNvSpPr txBox="1"/>
          <p:nvPr/>
        </p:nvSpPr>
        <p:spPr>
          <a:xfrm>
            <a:off x="1558251" y="4590760"/>
            <a:ext cx="3179751" cy="1362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请填入您的内容，或复制内容后点击右键选择只保留文本来粘贴您的内容。请填入您的内容，或复制内容后点击右键选择只保留文本来粘贴您的内容。请填入您的内容，或复制内容后点击</a:t>
            </a:r>
          </a:p>
        </p:txBody>
      </p:sp>
      <p:sp>
        <p:nvSpPr>
          <p:cNvPr id="17" name="文本框 53">
            <a:extLst>
              <a:ext uri="{FF2B5EF4-FFF2-40B4-BE49-F238E27FC236}">
                <a16:creationId xmlns:a16="http://schemas.microsoft.com/office/drawing/2014/main" id="{BD5F0168-5B28-4B3B-AFD4-0B8268569C22}"/>
              </a:ext>
            </a:extLst>
          </p:cNvPr>
          <p:cNvSpPr txBox="1"/>
          <p:nvPr/>
        </p:nvSpPr>
        <p:spPr>
          <a:xfrm>
            <a:off x="1349129" y="4160113"/>
            <a:ext cx="202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填入您的标题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9C259A7-9104-401D-A0CC-25611CB478A0}"/>
              </a:ext>
            </a:extLst>
          </p:cNvPr>
          <p:cNvGrpSpPr/>
          <p:nvPr/>
        </p:nvGrpSpPr>
        <p:grpSpPr>
          <a:xfrm>
            <a:off x="1257716" y="3264433"/>
            <a:ext cx="3193582" cy="2879060"/>
            <a:chOff x="1174760" y="3430261"/>
            <a:chExt cx="3193582" cy="287906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334CFCAD-E9C7-47C5-B69A-DFC282776C96}"/>
                </a:ext>
              </a:extLst>
            </p:cNvPr>
            <p:cNvSpPr/>
            <p:nvPr/>
          </p:nvSpPr>
          <p:spPr>
            <a:xfrm>
              <a:off x="1174760" y="4325941"/>
              <a:ext cx="179588" cy="1983380"/>
            </a:xfrm>
            <a:prstGeom prst="rect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n>
                  <a:solidFill>
                    <a:srgbClr val="127210"/>
                  </a:solidFill>
                </a:ln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08E3EFDD-B34B-41B8-8ECB-1AB0DE382944}"/>
                </a:ext>
              </a:extLst>
            </p:cNvPr>
            <p:cNvCxnSpPr/>
            <p:nvPr/>
          </p:nvCxnSpPr>
          <p:spPr>
            <a:xfrm>
              <a:off x="1174760" y="3430261"/>
              <a:ext cx="0" cy="1104448"/>
            </a:xfrm>
            <a:prstGeom prst="line">
              <a:avLst/>
            </a:prstGeom>
            <a:ln>
              <a:solidFill>
                <a:srgbClr val="F649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3067683A-0913-4EEC-BF61-4FF53F3ED049}"/>
                </a:ext>
              </a:extLst>
            </p:cNvPr>
            <p:cNvCxnSpPr/>
            <p:nvPr/>
          </p:nvCxnSpPr>
          <p:spPr>
            <a:xfrm flipH="1">
              <a:off x="1174762" y="6300484"/>
              <a:ext cx="3193580" cy="8837"/>
            </a:xfrm>
            <a:prstGeom prst="line">
              <a:avLst/>
            </a:prstGeom>
            <a:ln>
              <a:solidFill>
                <a:srgbClr val="F649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D6115EAD-A215-44BA-86EB-8589FC944056}"/>
              </a:ext>
            </a:extLst>
          </p:cNvPr>
          <p:cNvGrpSpPr/>
          <p:nvPr/>
        </p:nvGrpSpPr>
        <p:grpSpPr>
          <a:xfrm>
            <a:off x="1779780" y="3384816"/>
            <a:ext cx="795338" cy="646113"/>
            <a:chOff x="5691188" y="3092451"/>
            <a:chExt cx="795338" cy="646113"/>
          </a:xfr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</p:grpSpPr>
        <p:sp>
          <p:nvSpPr>
            <p:cNvPr id="20" name="Freeform 197">
              <a:extLst>
                <a:ext uri="{FF2B5EF4-FFF2-40B4-BE49-F238E27FC236}">
                  <a16:creationId xmlns:a16="http://schemas.microsoft.com/office/drawing/2014/main" id="{0C7933D6-1CE5-4BB7-BAE6-06A3207AE4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91188" y="3092451"/>
              <a:ext cx="795338" cy="646113"/>
            </a:xfrm>
            <a:custGeom>
              <a:avLst/>
              <a:gdLst>
                <a:gd name="T0" fmla="*/ 200 w 209"/>
                <a:gd name="T1" fmla="*/ 140 h 169"/>
                <a:gd name="T2" fmla="*/ 159 w 209"/>
                <a:gd name="T3" fmla="*/ 114 h 169"/>
                <a:gd name="T4" fmla="*/ 148 w 209"/>
                <a:gd name="T5" fmla="*/ 112 h 169"/>
                <a:gd name="T6" fmla="*/ 144 w 209"/>
                <a:gd name="T7" fmla="*/ 114 h 169"/>
                <a:gd name="T8" fmla="*/ 137 w 209"/>
                <a:gd name="T9" fmla="*/ 109 h 169"/>
                <a:gd name="T10" fmla="*/ 144 w 209"/>
                <a:gd name="T11" fmla="*/ 60 h 169"/>
                <a:gd name="T12" fmla="*/ 60 w 209"/>
                <a:gd name="T13" fmla="*/ 9 h 169"/>
                <a:gd name="T14" fmla="*/ 9 w 209"/>
                <a:gd name="T15" fmla="*/ 93 h 169"/>
                <a:gd name="T16" fmla="*/ 93 w 209"/>
                <a:gd name="T17" fmla="*/ 144 h 169"/>
                <a:gd name="T18" fmla="*/ 129 w 209"/>
                <a:gd name="T19" fmla="*/ 121 h 169"/>
                <a:gd name="T20" fmla="*/ 136 w 209"/>
                <a:gd name="T21" fmla="*/ 126 h 169"/>
                <a:gd name="T22" fmla="*/ 143 w 209"/>
                <a:gd name="T23" fmla="*/ 139 h 169"/>
                <a:gd name="T24" fmla="*/ 183 w 209"/>
                <a:gd name="T25" fmla="*/ 166 h 169"/>
                <a:gd name="T26" fmla="*/ 195 w 209"/>
                <a:gd name="T27" fmla="*/ 168 h 169"/>
                <a:gd name="T28" fmla="*/ 204 w 209"/>
                <a:gd name="T29" fmla="*/ 161 h 169"/>
                <a:gd name="T30" fmla="*/ 200 w 209"/>
                <a:gd name="T31" fmla="*/ 140 h 169"/>
                <a:gd name="T32" fmla="*/ 90 w 209"/>
                <a:gd name="T33" fmla="*/ 131 h 169"/>
                <a:gd name="T34" fmla="*/ 22 w 209"/>
                <a:gd name="T35" fmla="*/ 90 h 169"/>
                <a:gd name="T36" fmla="*/ 63 w 209"/>
                <a:gd name="T37" fmla="*/ 22 h 169"/>
                <a:gd name="T38" fmla="*/ 131 w 209"/>
                <a:gd name="T39" fmla="*/ 63 h 169"/>
                <a:gd name="T40" fmla="*/ 90 w 209"/>
                <a:gd name="T41" fmla="*/ 131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9" h="169">
                  <a:moveTo>
                    <a:pt x="200" y="140"/>
                  </a:moveTo>
                  <a:cubicBezTo>
                    <a:pt x="159" y="114"/>
                    <a:pt x="159" y="114"/>
                    <a:pt x="159" y="114"/>
                  </a:cubicBezTo>
                  <a:cubicBezTo>
                    <a:pt x="156" y="112"/>
                    <a:pt x="152" y="111"/>
                    <a:pt x="148" y="112"/>
                  </a:cubicBezTo>
                  <a:cubicBezTo>
                    <a:pt x="146" y="113"/>
                    <a:pt x="145" y="113"/>
                    <a:pt x="144" y="114"/>
                  </a:cubicBezTo>
                  <a:cubicBezTo>
                    <a:pt x="137" y="109"/>
                    <a:pt x="137" y="109"/>
                    <a:pt x="137" y="109"/>
                  </a:cubicBezTo>
                  <a:cubicBezTo>
                    <a:pt x="145" y="95"/>
                    <a:pt x="148" y="77"/>
                    <a:pt x="144" y="60"/>
                  </a:cubicBezTo>
                  <a:cubicBezTo>
                    <a:pt x="135" y="23"/>
                    <a:pt x="97" y="0"/>
                    <a:pt x="60" y="9"/>
                  </a:cubicBezTo>
                  <a:cubicBezTo>
                    <a:pt x="23" y="18"/>
                    <a:pt x="0" y="56"/>
                    <a:pt x="9" y="93"/>
                  </a:cubicBezTo>
                  <a:cubicBezTo>
                    <a:pt x="18" y="130"/>
                    <a:pt x="56" y="153"/>
                    <a:pt x="93" y="144"/>
                  </a:cubicBezTo>
                  <a:cubicBezTo>
                    <a:pt x="108" y="140"/>
                    <a:pt x="120" y="132"/>
                    <a:pt x="129" y="121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6" y="131"/>
                    <a:pt x="138" y="136"/>
                    <a:pt x="143" y="139"/>
                  </a:cubicBezTo>
                  <a:cubicBezTo>
                    <a:pt x="183" y="166"/>
                    <a:pt x="183" y="166"/>
                    <a:pt x="183" y="166"/>
                  </a:cubicBezTo>
                  <a:cubicBezTo>
                    <a:pt x="187" y="168"/>
                    <a:pt x="191" y="169"/>
                    <a:pt x="195" y="168"/>
                  </a:cubicBezTo>
                  <a:cubicBezTo>
                    <a:pt x="199" y="167"/>
                    <a:pt x="202" y="165"/>
                    <a:pt x="204" y="161"/>
                  </a:cubicBezTo>
                  <a:cubicBezTo>
                    <a:pt x="209" y="154"/>
                    <a:pt x="207" y="145"/>
                    <a:pt x="200" y="140"/>
                  </a:cubicBezTo>
                  <a:close/>
                  <a:moveTo>
                    <a:pt x="90" y="131"/>
                  </a:moveTo>
                  <a:cubicBezTo>
                    <a:pt x="60" y="139"/>
                    <a:pt x="29" y="120"/>
                    <a:pt x="22" y="90"/>
                  </a:cubicBezTo>
                  <a:cubicBezTo>
                    <a:pt x="14" y="59"/>
                    <a:pt x="33" y="29"/>
                    <a:pt x="63" y="22"/>
                  </a:cubicBezTo>
                  <a:cubicBezTo>
                    <a:pt x="94" y="14"/>
                    <a:pt x="124" y="33"/>
                    <a:pt x="131" y="63"/>
                  </a:cubicBezTo>
                  <a:cubicBezTo>
                    <a:pt x="139" y="93"/>
                    <a:pt x="120" y="124"/>
                    <a:pt x="90" y="1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1" name="Freeform 198">
              <a:extLst>
                <a:ext uri="{FF2B5EF4-FFF2-40B4-BE49-F238E27FC236}">
                  <a16:creationId xmlns:a16="http://schemas.microsoft.com/office/drawing/2014/main" id="{22B8CE62-74F2-49EF-85A9-85284444D9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38826" y="3257551"/>
              <a:ext cx="285750" cy="233363"/>
            </a:xfrm>
            <a:custGeom>
              <a:avLst/>
              <a:gdLst>
                <a:gd name="T0" fmla="*/ 125 w 180"/>
                <a:gd name="T1" fmla="*/ 118 h 147"/>
                <a:gd name="T2" fmla="*/ 55 w 180"/>
                <a:gd name="T3" fmla="*/ 118 h 147"/>
                <a:gd name="T4" fmla="*/ 43 w 180"/>
                <a:gd name="T5" fmla="*/ 147 h 147"/>
                <a:gd name="T6" fmla="*/ 0 w 180"/>
                <a:gd name="T7" fmla="*/ 147 h 147"/>
                <a:gd name="T8" fmla="*/ 65 w 180"/>
                <a:gd name="T9" fmla="*/ 0 h 147"/>
                <a:gd name="T10" fmla="*/ 115 w 180"/>
                <a:gd name="T11" fmla="*/ 0 h 147"/>
                <a:gd name="T12" fmla="*/ 180 w 180"/>
                <a:gd name="T13" fmla="*/ 147 h 147"/>
                <a:gd name="T14" fmla="*/ 137 w 180"/>
                <a:gd name="T15" fmla="*/ 147 h 147"/>
                <a:gd name="T16" fmla="*/ 125 w 180"/>
                <a:gd name="T17" fmla="*/ 118 h 147"/>
                <a:gd name="T18" fmla="*/ 89 w 180"/>
                <a:gd name="T19" fmla="*/ 31 h 147"/>
                <a:gd name="T20" fmla="*/ 67 w 180"/>
                <a:gd name="T21" fmla="*/ 89 h 147"/>
                <a:gd name="T22" fmla="*/ 113 w 180"/>
                <a:gd name="T23" fmla="*/ 89 h 147"/>
                <a:gd name="T24" fmla="*/ 89 w 180"/>
                <a:gd name="T25" fmla="*/ 3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0" h="147">
                  <a:moveTo>
                    <a:pt x="125" y="118"/>
                  </a:moveTo>
                  <a:lnTo>
                    <a:pt x="55" y="118"/>
                  </a:lnTo>
                  <a:lnTo>
                    <a:pt x="43" y="147"/>
                  </a:lnTo>
                  <a:lnTo>
                    <a:pt x="0" y="147"/>
                  </a:lnTo>
                  <a:lnTo>
                    <a:pt x="65" y="0"/>
                  </a:lnTo>
                  <a:lnTo>
                    <a:pt x="115" y="0"/>
                  </a:lnTo>
                  <a:lnTo>
                    <a:pt x="180" y="147"/>
                  </a:lnTo>
                  <a:lnTo>
                    <a:pt x="137" y="147"/>
                  </a:lnTo>
                  <a:lnTo>
                    <a:pt x="125" y="118"/>
                  </a:lnTo>
                  <a:close/>
                  <a:moveTo>
                    <a:pt x="89" y="31"/>
                  </a:moveTo>
                  <a:lnTo>
                    <a:pt x="67" y="89"/>
                  </a:lnTo>
                  <a:lnTo>
                    <a:pt x="113" y="89"/>
                  </a:lnTo>
                  <a:lnTo>
                    <a:pt x="89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55" name="Freeform 5">
            <a:extLst>
              <a:ext uri="{FF2B5EF4-FFF2-40B4-BE49-F238E27FC236}">
                <a16:creationId xmlns:a16="http://schemas.microsoft.com/office/drawing/2014/main" id="{9A6913F1-9EED-4BF3-A7BB-78EBA209B08B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56" name="TextBox 11">
            <a:extLst>
              <a:ext uri="{FF2B5EF4-FFF2-40B4-BE49-F238E27FC236}">
                <a16:creationId xmlns:a16="http://schemas.microsoft.com/office/drawing/2014/main" id="{21E97345-3DBF-4A2D-A8A4-B77DEF75BCA4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57" name="Freeform 5">
            <a:extLst>
              <a:ext uri="{FF2B5EF4-FFF2-40B4-BE49-F238E27FC236}">
                <a16:creationId xmlns:a16="http://schemas.microsoft.com/office/drawing/2014/main" id="{5945C73F-DCE3-40EB-B6B5-BD2999237369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53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9208">
        <p14:switch dir="l"/>
      </p:transition>
    </mc:Choice>
    <mc:Fallback xmlns="">
      <p:transition spd="slow" advTm="92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55" grpId="0" animBg="1"/>
      <p:bldP spid="56" grpId="0"/>
      <p:bldP spid="5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743B2AD-CC18-4463-B91A-A5B757AA5EE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970D4319-F7F3-473D-A4CB-ED40E2388306}"/>
              </a:ext>
            </a:extLst>
          </p:cNvPr>
          <p:cNvGrpSpPr/>
          <p:nvPr/>
        </p:nvGrpSpPr>
        <p:grpSpPr>
          <a:xfrm>
            <a:off x="0" y="2143238"/>
            <a:ext cx="4524885" cy="1090364"/>
            <a:chOff x="185984" y="1772816"/>
            <a:chExt cx="4143777" cy="1090364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BEBEC95E-4F8C-4FA7-B147-2F3B9E035251}"/>
                </a:ext>
              </a:extLst>
            </p:cNvPr>
            <p:cNvGrpSpPr/>
            <p:nvPr/>
          </p:nvGrpSpPr>
          <p:grpSpPr>
            <a:xfrm>
              <a:off x="185984" y="1772816"/>
              <a:ext cx="4143777" cy="1090364"/>
              <a:chOff x="185984" y="1772816"/>
              <a:chExt cx="4143777" cy="1090364"/>
            </a:xfrm>
          </p:grpSpPr>
          <p:sp>
            <p:nvSpPr>
              <p:cNvPr id="47" name="Freeform 8">
                <a:extLst>
                  <a:ext uri="{FF2B5EF4-FFF2-40B4-BE49-F238E27FC236}">
                    <a16:creationId xmlns:a16="http://schemas.microsoft.com/office/drawing/2014/main" id="{4E0BF07C-E4EF-43B3-890E-AB48058AC4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984" y="1772816"/>
                <a:ext cx="1212812" cy="1090364"/>
              </a:xfrm>
              <a:custGeom>
                <a:avLst/>
                <a:gdLst>
                  <a:gd name="T0" fmla="*/ 1212 w 1212"/>
                  <a:gd name="T1" fmla="*/ 935 h 1034"/>
                  <a:gd name="T2" fmla="*/ 0 w 1212"/>
                  <a:gd name="T3" fmla="*/ 1034 h 1034"/>
                  <a:gd name="T4" fmla="*/ 0 w 1212"/>
                  <a:gd name="T5" fmla="*/ 231 h 1034"/>
                  <a:gd name="T6" fmla="*/ 1212 w 1212"/>
                  <a:gd name="T7" fmla="*/ 0 h 1034"/>
                  <a:gd name="T8" fmla="*/ 1212 w 1212"/>
                  <a:gd name="T9" fmla="*/ 935 h 103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12"/>
                  <a:gd name="T16" fmla="*/ 0 h 1034"/>
                  <a:gd name="T17" fmla="*/ 1212 w 1212"/>
                  <a:gd name="T18" fmla="*/ 1034 h 103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12" h="1034">
                    <a:moveTo>
                      <a:pt x="1212" y="935"/>
                    </a:moveTo>
                    <a:lnTo>
                      <a:pt x="0" y="1034"/>
                    </a:lnTo>
                    <a:lnTo>
                      <a:pt x="0" y="231"/>
                    </a:lnTo>
                    <a:lnTo>
                      <a:pt x="1212" y="0"/>
                    </a:lnTo>
                    <a:lnTo>
                      <a:pt x="1212" y="935"/>
                    </a:lnTo>
                    <a:close/>
                  </a:path>
                </a:pathLst>
              </a:custGeom>
              <a:solidFill>
                <a:srgbClr val="7DA2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48" name="Rectangle 12">
                <a:extLst>
                  <a:ext uri="{FF2B5EF4-FFF2-40B4-BE49-F238E27FC236}">
                    <a16:creationId xmlns:a16="http://schemas.microsoft.com/office/drawing/2014/main" id="{287F4BE0-92D5-4756-971F-E3D0124DE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797" y="1772816"/>
                <a:ext cx="2930964" cy="985967"/>
              </a:xfrm>
              <a:prstGeom prst="rect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sp>
          <p:nvSpPr>
            <p:cNvPr id="43" name="Freeform 209">
              <a:extLst>
                <a:ext uri="{FF2B5EF4-FFF2-40B4-BE49-F238E27FC236}">
                  <a16:creationId xmlns:a16="http://schemas.microsoft.com/office/drawing/2014/main" id="{6060EB87-E379-4620-AA96-4070FD69898F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2278386" y="2656496"/>
              <a:ext cx="37025" cy="65379"/>
            </a:xfrm>
            <a:custGeom>
              <a:avLst/>
              <a:gdLst>
                <a:gd name="T0" fmla="*/ 10 w 16"/>
                <a:gd name="T1" fmla="*/ 26 h 26"/>
                <a:gd name="T2" fmla="*/ 10 w 16"/>
                <a:gd name="T3" fmla="*/ 16 h 26"/>
                <a:gd name="T4" fmla="*/ 7 w 16"/>
                <a:gd name="T5" fmla="*/ 16 h 26"/>
                <a:gd name="T6" fmla="*/ 7 w 16"/>
                <a:gd name="T7" fmla="*/ 26 h 26"/>
                <a:gd name="T8" fmla="*/ 0 w 16"/>
                <a:gd name="T9" fmla="*/ 26 h 26"/>
                <a:gd name="T10" fmla="*/ 0 w 16"/>
                <a:gd name="T11" fmla="*/ 5 h 26"/>
                <a:gd name="T12" fmla="*/ 1 w 16"/>
                <a:gd name="T13" fmla="*/ 3 h 26"/>
                <a:gd name="T14" fmla="*/ 3 w 16"/>
                <a:gd name="T15" fmla="*/ 1 h 26"/>
                <a:gd name="T16" fmla="*/ 5 w 16"/>
                <a:gd name="T17" fmla="*/ 0 h 26"/>
                <a:gd name="T18" fmla="*/ 8 w 16"/>
                <a:gd name="T19" fmla="*/ 0 h 26"/>
                <a:gd name="T20" fmla="*/ 11 w 16"/>
                <a:gd name="T21" fmla="*/ 0 h 26"/>
                <a:gd name="T22" fmla="*/ 14 w 16"/>
                <a:gd name="T23" fmla="*/ 1 h 26"/>
                <a:gd name="T24" fmla="*/ 15 w 16"/>
                <a:gd name="T25" fmla="*/ 3 h 26"/>
                <a:gd name="T26" fmla="*/ 16 w 16"/>
                <a:gd name="T27" fmla="*/ 5 h 26"/>
                <a:gd name="T28" fmla="*/ 16 w 16"/>
                <a:gd name="T29" fmla="*/ 26 h 26"/>
                <a:gd name="T30" fmla="*/ 10 w 16"/>
                <a:gd name="T31" fmla="*/ 26 h 26"/>
                <a:gd name="T32" fmla="*/ 10 w 16"/>
                <a:gd name="T33" fmla="*/ 5 h 26"/>
                <a:gd name="T34" fmla="*/ 8 w 16"/>
                <a:gd name="T35" fmla="*/ 3 h 26"/>
                <a:gd name="T36" fmla="*/ 7 w 16"/>
                <a:gd name="T37" fmla="*/ 5 h 26"/>
                <a:gd name="T38" fmla="*/ 7 w 16"/>
                <a:gd name="T39" fmla="*/ 12 h 26"/>
                <a:gd name="T40" fmla="*/ 10 w 16"/>
                <a:gd name="T41" fmla="*/ 12 h 26"/>
                <a:gd name="T42" fmla="*/ 10 w 16"/>
                <a:gd name="T43" fmla="*/ 5 h 2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16"/>
                <a:gd name="T67" fmla="*/ 0 h 26"/>
                <a:gd name="T68" fmla="*/ 16 w 16"/>
                <a:gd name="T69" fmla="*/ 26 h 2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16" h="26">
                  <a:moveTo>
                    <a:pt x="10" y="2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6" y="0"/>
                    <a:pt x="7" y="0"/>
                    <a:pt x="8" y="0"/>
                  </a:cubicBezTo>
                  <a:cubicBezTo>
                    <a:pt x="9" y="0"/>
                    <a:pt x="10" y="0"/>
                    <a:pt x="11" y="0"/>
                  </a:cubicBezTo>
                  <a:cubicBezTo>
                    <a:pt x="12" y="0"/>
                    <a:pt x="13" y="1"/>
                    <a:pt x="14" y="1"/>
                  </a:cubicBezTo>
                  <a:cubicBezTo>
                    <a:pt x="14" y="1"/>
                    <a:pt x="15" y="2"/>
                    <a:pt x="15" y="3"/>
                  </a:cubicBezTo>
                  <a:cubicBezTo>
                    <a:pt x="16" y="3"/>
                    <a:pt x="16" y="4"/>
                    <a:pt x="16" y="5"/>
                  </a:cubicBezTo>
                  <a:cubicBezTo>
                    <a:pt x="16" y="26"/>
                    <a:pt x="16" y="26"/>
                    <a:pt x="16" y="26"/>
                  </a:cubicBezTo>
                  <a:lnTo>
                    <a:pt x="10" y="26"/>
                  </a:lnTo>
                  <a:close/>
                  <a:moveTo>
                    <a:pt x="10" y="5"/>
                  </a:moveTo>
                  <a:cubicBezTo>
                    <a:pt x="10" y="3"/>
                    <a:pt x="9" y="3"/>
                    <a:pt x="8" y="3"/>
                  </a:cubicBezTo>
                  <a:cubicBezTo>
                    <a:pt x="7" y="3"/>
                    <a:pt x="7" y="3"/>
                    <a:pt x="7" y="5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10" y="12"/>
                    <a:pt x="10" y="12"/>
                    <a:pt x="10" y="12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4" name="Freeform 326">
              <a:extLst>
                <a:ext uri="{FF2B5EF4-FFF2-40B4-BE49-F238E27FC236}">
                  <a16:creationId xmlns:a16="http://schemas.microsoft.com/office/drawing/2014/main" id="{DDCEF0E9-050B-43ED-91C9-2CD46AA3EB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0084" y="2123967"/>
              <a:ext cx="362242" cy="333226"/>
            </a:xfrm>
            <a:custGeom>
              <a:avLst/>
              <a:gdLst>
                <a:gd name="T0" fmla="*/ 153 w 153"/>
                <a:gd name="T1" fmla="*/ 23 h 134"/>
                <a:gd name="T2" fmla="*/ 130 w 153"/>
                <a:gd name="T3" fmla="*/ 0 h 134"/>
                <a:gd name="T4" fmla="*/ 107 w 153"/>
                <a:gd name="T5" fmla="*/ 23 h 134"/>
                <a:gd name="T6" fmla="*/ 114 w 153"/>
                <a:gd name="T7" fmla="*/ 39 h 134"/>
                <a:gd name="T8" fmla="*/ 88 w 153"/>
                <a:gd name="T9" fmla="*/ 101 h 134"/>
                <a:gd name="T10" fmla="*/ 66 w 153"/>
                <a:gd name="T11" fmla="*/ 54 h 134"/>
                <a:gd name="T12" fmla="*/ 47 w 153"/>
                <a:gd name="T13" fmla="*/ 51 h 134"/>
                <a:gd name="T14" fmla="*/ 31 w 153"/>
                <a:gd name="T15" fmla="*/ 72 h 134"/>
                <a:gd name="T16" fmla="*/ 23 w 153"/>
                <a:gd name="T17" fmla="*/ 70 h 134"/>
                <a:gd name="T18" fmla="*/ 0 w 153"/>
                <a:gd name="T19" fmla="*/ 93 h 134"/>
                <a:gd name="T20" fmla="*/ 23 w 153"/>
                <a:gd name="T21" fmla="*/ 116 h 134"/>
                <a:gd name="T22" fmla="*/ 46 w 153"/>
                <a:gd name="T23" fmla="*/ 93 h 134"/>
                <a:gd name="T24" fmla="*/ 46 w 153"/>
                <a:gd name="T25" fmla="*/ 89 h 134"/>
                <a:gd name="T26" fmla="*/ 53 w 153"/>
                <a:gd name="T27" fmla="*/ 79 h 134"/>
                <a:gd name="T28" fmla="*/ 78 w 153"/>
                <a:gd name="T29" fmla="*/ 134 h 134"/>
                <a:gd name="T30" fmla="*/ 98 w 153"/>
                <a:gd name="T31" fmla="*/ 133 h 134"/>
                <a:gd name="T32" fmla="*/ 136 w 153"/>
                <a:gd name="T33" fmla="*/ 45 h 134"/>
                <a:gd name="T34" fmla="*/ 153 w 153"/>
                <a:gd name="T35" fmla="*/ 23 h 13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3"/>
                <a:gd name="T55" fmla="*/ 0 h 134"/>
                <a:gd name="T56" fmla="*/ 153 w 153"/>
                <a:gd name="T57" fmla="*/ 134 h 13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3" h="134">
                  <a:moveTo>
                    <a:pt x="153" y="23"/>
                  </a:moveTo>
                  <a:cubicBezTo>
                    <a:pt x="153" y="10"/>
                    <a:pt x="142" y="0"/>
                    <a:pt x="130" y="0"/>
                  </a:cubicBezTo>
                  <a:cubicBezTo>
                    <a:pt x="117" y="0"/>
                    <a:pt x="107" y="10"/>
                    <a:pt x="107" y="23"/>
                  </a:cubicBezTo>
                  <a:cubicBezTo>
                    <a:pt x="107" y="29"/>
                    <a:pt x="110" y="35"/>
                    <a:pt x="114" y="39"/>
                  </a:cubicBezTo>
                  <a:cubicBezTo>
                    <a:pt x="88" y="101"/>
                    <a:pt x="88" y="101"/>
                    <a:pt x="88" y="101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28" y="71"/>
                    <a:pt x="26" y="70"/>
                    <a:pt x="23" y="70"/>
                  </a:cubicBezTo>
                  <a:cubicBezTo>
                    <a:pt x="11" y="70"/>
                    <a:pt x="0" y="81"/>
                    <a:pt x="0" y="93"/>
                  </a:cubicBezTo>
                  <a:cubicBezTo>
                    <a:pt x="0" y="106"/>
                    <a:pt x="11" y="116"/>
                    <a:pt x="23" y="116"/>
                  </a:cubicBezTo>
                  <a:cubicBezTo>
                    <a:pt x="36" y="116"/>
                    <a:pt x="46" y="106"/>
                    <a:pt x="46" y="93"/>
                  </a:cubicBezTo>
                  <a:cubicBezTo>
                    <a:pt x="46" y="92"/>
                    <a:pt x="46" y="90"/>
                    <a:pt x="46" y="89"/>
                  </a:cubicBezTo>
                  <a:cubicBezTo>
                    <a:pt x="53" y="79"/>
                    <a:pt x="53" y="79"/>
                    <a:pt x="53" y="79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136" y="45"/>
                    <a:pt x="136" y="45"/>
                    <a:pt x="136" y="45"/>
                  </a:cubicBezTo>
                  <a:cubicBezTo>
                    <a:pt x="146" y="42"/>
                    <a:pt x="153" y="33"/>
                    <a:pt x="15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5" name="TextBox 337">
              <a:extLst>
                <a:ext uri="{FF2B5EF4-FFF2-40B4-BE49-F238E27FC236}">
                  <a16:creationId xmlns:a16="http://schemas.microsoft.com/office/drawing/2014/main" id="{1A060551-CE6A-48AD-8043-9BE6F0C0E9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1386" y="1950810"/>
              <a:ext cx="957209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3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01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A15C8160-717E-41F0-83DA-7A67A716D6E9}"/>
                </a:ext>
              </a:extLst>
            </p:cNvPr>
            <p:cNvSpPr/>
            <p:nvPr/>
          </p:nvSpPr>
          <p:spPr>
            <a:xfrm>
              <a:off x="2044096" y="2090525"/>
              <a:ext cx="1108626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  <a:endParaRPr lang="zh-CN" altLang="zh-CN" sz="2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FAEEA156-6259-4A4B-90DF-67C11A4A2A9B}"/>
              </a:ext>
            </a:extLst>
          </p:cNvPr>
          <p:cNvGrpSpPr/>
          <p:nvPr/>
        </p:nvGrpSpPr>
        <p:grpSpPr>
          <a:xfrm>
            <a:off x="0" y="2990009"/>
            <a:ext cx="3817905" cy="1175779"/>
            <a:chOff x="185984" y="2619587"/>
            <a:chExt cx="3315221" cy="117577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197D1D2-8EB2-4307-BF71-08EDA884B7A4}"/>
                </a:ext>
              </a:extLst>
            </p:cNvPr>
            <p:cNvGrpSpPr/>
            <p:nvPr/>
          </p:nvGrpSpPr>
          <p:grpSpPr>
            <a:xfrm>
              <a:off x="185984" y="2619587"/>
              <a:ext cx="3315221" cy="1175779"/>
              <a:chOff x="185984" y="2619587"/>
              <a:chExt cx="3315221" cy="1175779"/>
            </a:xfrm>
          </p:grpSpPr>
          <p:sp>
            <p:nvSpPr>
              <p:cNvPr id="40" name="Freeform 9">
                <a:extLst>
                  <a:ext uri="{FF2B5EF4-FFF2-40B4-BE49-F238E27FC236}">
                    <a16:creationId xmlns:a16="http://schemas.microsoft.com/office/drawing/2014/main" id="{F9A11A0C-7C74-4E5A-B373-513AB2CEA2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984" y="2619587"/>
                <a:ext cx="1049704" cy="1175779"/>
              </a:xfrm>
              <a:custGeom>
                <a:avLst/>
                <a:gdLst>
                  <a:gd name="T0" fmla="*/ 0 w 1049"/>
                  <a:gd name="T1" fmla="*/ 231 h 1115"/>
                  <a:gd name="T2" fmla="*/ 1049 w 1049"/>
                  <a:gd name="T3" fmla="*/ 0 h 1115"/>
                  <a:gd name="T4" fmla="*/ 1049 w 1049"/>
                  <a:gd name="T5" fmla="*/ 966 h 1115"/>
                  <a:gd name="T6" fmla="*/ 0 w 1049"/>
                  <a:gd name="T7" fmla="*/ 1115 h 1115"/>
                  <a:gd name="T8" fmla="*/ 0 w 1049"/>
                  <a:gd name="T9" fmla="*/ 231 h 111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49"/>
                  <a:gd name="T16" fmla="*/ 0 h 1115"/>
                  <a:gd name="T17" fmla="*/ 1049 w 1049"/>
                  <a:gd name="T18" fmla="*/ 1115 h 111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49" h="1115">
                    <a:moveTo>
                      <a:pt x="0" y="231"/>
                    </a:moveTo>
                    <a:lnTo>
                      <a:pt x="1049" y="0"/>
                    </a:lnTo>
                    <a:lnTo>
                      <a:pt x="1049" y="966"/>
                    </a:lnTo>
                    <a:lnTo>
                      <a:pt x="0" y="1115"/>
                    </a:lnTo>
                    <a:lnTo>
                      <a:pt x="0" y="231"/>
                    </a:lnTo>
                    <a:close/>
                  </a:path>
                </a:pathLst>
              </a:custGeom>
              <a:solidFill>
                <a:srgbClr val="F64989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41" name="Rectangle 210">
                <a:extLst>
                  <a:ext uri="{FF2B5EF4-FFF2-40B4-BE49-F238E27FC236}">
                    <a16:creationId xmlns:a16="http://schemas.microsoft.com/office/drawing/2014/main" id="{6BFBA63C-3AA7-4400-8F22-10A432C5C0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5688" y="2619587"/>
                <a:ext cx="2265517" cy="1016548"/>
              </a:xfrm>
              <a:prstGeom prst="rect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zh-CN">
                  <a:solidFill>
                    <a:schemeClr val="lt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sp>
          <p:nvSpPr>
            <p:cNvPr id="34" name="Oval 322">
              <a:extLst>
                <a:ext uri="{FF2B5EF4-FFF2-40B4-BE49-F238E27FC236}">
                  <a16:creationId xmlns:a16="http://schemas.microsoft.com/office/drawing/2014/main" id="{33C83201-B5B4-4B72-BA34-E144EC3DF8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6930" y="3087790"/>
              <a:ext cx="116078" cy="1244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5" name="Oval 323">
              <a:extLst>
                <a:ext uri="{FF2B5EF4-FFF2-40B4-BE49-F238E27FC236}">
                  <a16:creationId xmlns:a16="http://schemas.microsoft.com/office/drawing/2014/main" id="{C25164AA-1403-434C-9EB0-A250FBA067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7024" y="3055100"/>
              <a:ext cx="146098" cy="15712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6" name="Oval 324">
              <a:extLst>
                <a:ext uri="{FF2B5EF4-FFF2-40B4-BE49-F238E27FC236}">
                  <a16:creationId xmlns:a16="http://schemas.microsoft.com/office/drawing/2014/main" id="{2B2C739A-2D7E-4542-A64D-2E2B7627A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6930" y="3237530"/>
              <a:ext cx="116078" cy="12126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7" name="Oval 325">
              <a:extLst>
                <a:ext uri="{FF2B5EF4-FFF2-40B4-BE49-F238E27FC236}">
                  <a16:creationId xmlns:a16="http://schemas.microsoft.com/office/drawing/2014/main" id="{CB2CD856-75F2-413A-845A-8431047E50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7024" y="3237530"/>
              <a:ext cx="118079" cy="12126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8" name="TextBox 338">
              <a:extLst>
                <a:ext uri="{FF2B5EF4-FFF2-40B4-BE49-F238E27FC236}">
                  <a16:creationId xmlns:a16="http://schemas.microsoft.com/office/drawing/2014/main" id="{78579360-F303-4016-8C37-659E26CD6F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1386" y="2840847"/>
              <a:ext cx="957209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3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02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A815F9-3AEF-4D79-AB08-5EB143C83C08}"/>
                </a:ext>
              </a:extLst>
            </p:cNvPr>
            <p:cNvSpPr/>
            <p:nvPr/>
          </p:nvSpPr>
          <p:spPr>
            <a:xfrm>
              <a:off x="1987027" y="2949951"/>
              <a:ext cx="1051196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  <a:endParaRPr lang="zh-CN" altLang="zh-CN" sz="2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DE17C45F-D6D4-40C5-9EE3-F86677BE7C34}"/>
              </a:ext>
            </a:extLst>
          </p:cNvPr>
          <p:cNvGrpSpPr/>
          <p:nvPr/>
        </p:nvGrpSpPr>
        <p:grpSpPr>
          <a:xfrm>
            <a:off x="0" y="4065610"/>
            <a:ext cx="5980176" cy="1131489"/>
            <a:chOff x="185984" y="3695188"/>
            <a:chExt cx="5276477" cy="1131489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C87704E-18BE-4958-8009-385C8D90B5B8}"/>
                </a:ext>
              </a:extLst>
            </p:cNvPr>
            <p:cNvGrpSpPr/>
            <p:nvPr/>
          </p:nvGrpSpPr>
          <p:grpSpPr>
            <a:xfrm>
              <a:off x="185984" y="3695188"/>
              <a:ext cx="5276477" cy="1131489"/>
              <a:chOff x="185984" y="3695188"/>
              <a:chExt cx="5276477" cy="1131489"/>
            </a:xfrm>
          </p:grpSpPr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9DF7EA09-6008-4713-BD1D-BE911408A7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984" y="3695188"/>
                <a:ext cx="876587" cy="1131489"/>
              </a:xfrm>
              <a:custGeom>
                <a:avLst/>
                <a:gdLst>
                  <a:gd name="T0" fmla="*/ 0 w 876"/>
                  <a:gd name="T1" fmla="*/ 95 h 1073"/>
                  <a:gd name="T2" fmla="*/ 876 w 876"/>
                  <a:gd name="T3" fmla="*/ 0 h 1073"/>
                  <a:gd name="T4" fmla="*/ 876 w 876"/>
                  <a:gd name="T5" fmla="*/ 1073 h 1073"/>
                  <a:gd name="T6" fmla="*/ 0 w 876"/>
                  <a:gd name="T7" fmla="*/ 1002 h 1073"/>
                  <a:gd name="T8" fmla="*/ 0 w 876"/>
                  <a:gd name="T9" fmla="*/ 95 h 107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76"/>
                  <a:gd name="T16" fmla="*/ 0 h 1073"/>
                  <a:gd name="T17" fmla="*/ 876 w 876"/>
                  <a:gd name="T18" fmla="*/ 1073 h 107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76" h="1073">
                    <a:moveTo>
                      <a:pt x="0" y="95"/>
                    </a:moveTo>
                    <a:lnTo>
                      <a:pt x="876" y="0"/>
                    </a:lnTo>
                    <a:lnTo>
                      <a:pt x="876" y="1073"/>
                    </a:lnTo>
                    <a:lnTo>
                      <a:pt x="0" y="1002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rgbClr val="7DA2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zh-CN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32" name="Freeform 211">
                <a:extLst>
                  <a:ext uri="{FF2B5EF4-FFF2-40B4-BE49-F238E27FC236}">
                    <a16:creationId xmlns:a16="http://schemas.microsoft.com/office/drawing/2014/main" id="{6DEFF549-4051-4AEE-B7B3-E18B2E7E7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2572" y="3695188"/>
                <a:ext cx="4399889" cy="1131489"/>
              </a:xfrm>
              <a:custGeom>
                <a:avLst/>
                <a:gdLst>
                  <a:gd name="T0" fmla="*/ 4014 w 4014"/>
                  <a:gd name="T1" fmla="*/ 1007 h 1073"/>
                  <a:gd name="T2" fmla="*/ 0 w 4014"/>
                  <a:gd name="T3" fmla="*/ 1073 h 1073"/>
                  <a:gd name="T4" fmla="*/ 0 w 4014"/>
                  <a:gd name="T5" fmla="*/ 0 h 1073"/>
                  <a:gd name="T6" fmla="*/ 4014 w 4014"/>
                  <a:gd name="T7" fmla="*/ 24 h 1073"/>
                  <a:gd name="T8" fmla="*/ 4014 w 4014"/>
                  <a:gd name="T9" fmla="*/ 1007 h 107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014"/>
                  <a:gd name="T16" fmla="*/ 0 h 1073"/>
                  <a:gd name="T17" fmla="*/ 4014 w 4014"/>
                  <a:gd name="T18" fmla="*/ 1073 h 107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014" h="1073">
                    <a:moveTo>
                      <a:pt x="4014" y="1007"/>
                    </a:moveTo>
                    <a:lnTo>
                      <a:pt x="0" y="1073"/>
                    </a:lnTo>
                    <a:lnTo>
                      <a:pt x="0" y="0"/>
                    </a:lnTo>
                    <a:lnTo>
                      <a:pt x="4014" y="24"/>
                    </a:lnTo>
                    <a:lnTo>
                      <a:pt x="4014" y="1007"/>
                    </a:lnTo>
                    <a:close/>
                  </a:path>
                </a:pathLst>
              </a:cu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zh-CN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sp>
          <p:nvSpPr>
            <p:cNvPr id="24" name="Freeform 327">
              <a:extLst>
                <a:ext uri="{FF2B5EF4-FFF2-40B4-BE49-F238E27FC236}">
                  <a16:creationId xmlns:a16="http://schemas.microsoft.com/office/drawing/2014/main" id="{6E8D0242-EA19-4048-8A00-3686F59546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8854" y="4082194"/>
              <a:ext cx="248167" cy="360643"/>
            </a:xfrm>
            <a:custGeom>
              <a:avLst/>
              <a:gdLst>
                <a:gd name="T0" fmla="*/ 149 w 248"/>
                <a:gd name="T1" fmla="*/ 0 h 342"/>
                <a:gd name="T2" fmla="*/ 0 w 248"/>
                <a:gd name="T3" fmla="*/ 0 h 342"/>
                <a:gd name="T4" fmla="*/ 99 w 248"/>
                <a:gd name="T5" fmla="*/ 172 h 342"/>
                <a:gd name="T6" fmla="*/ 0 w 248"/>
                <a:gd name="T7" fmla="*/ 342 h 342"/>
                <a:gd name="T8" fmla="*/ 149 w 248"/>
                <a:gd name="T9" fmla="*/ 342 h 342"/>
                <a:gd name="T10" fmla="*/ 248 w 248"/>
                <a:gd name="T11" fmla="*/ 172 h 342"/>
                <a:gd name="T12" fmla="*/ 149 w 248"/>
                <a:gd name="T13" fmla="*/ 0 h 34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48"/>
                <a:gd name="T22" fmla="*/ 0 h 342"/>
                <a:gd name="T23" fmla="*/ 248 w 248"/>
                <a:gd name="T24" fmla="*/ 342 h 34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48" h="342">
                  <a:moveTo>
                    <a:pt x="149" y="0"/>
                  </a:moveTo>
                  <a:lnTo>
                    <a:pt x="0" y="0"/>
                  </a:lnTo>
                  <a:lnTo>
                    <a:pt x="99" y="172"/>
                  </a:lnTo>
                  <a:lnTo>
                    <a:pt x="0" y="342"/>
                  </a:lnTo>
                  <a:lnTo>
                    <a:pt x="149" y="342"/>
                  </a:lnTo>
                  <a:lnTo>
                    <a:pt x="248" y="172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5" name="Freeform 338">
              <a:extLst>
                <a:ext uri="{FF2B5EF4-FFF2-40B4-BE49-F238E27FC236}">
                  <a16:creationId xmlns:a16="http://schemas.microsoft.com/office/drawing/2014/main" id="{3AC229C1-6164-498D-B8D7-D116E143B8D5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2044096" y="4025201"/>
              <a:ext cx="118079" cy="122323"/>
            </a:xfrm>
            <a:custGeom>
              <a:avLst/>
              <a:gdLst>
                <a:gd name="T0" fmla="*/ 25 w 50"/>
                <a:gd name="T1" fmla="*/ 0 h 49"/>
                <a:gd name="T2" fmla="*/ 0 w 50"/>
                <a:gd name="T3" fmla="*/ 24 h 49"/>
                <a:gd name="T4" fmla="*/ 25 w 50"/>
                <a:gd name="T5" fmla="*/ 49 h 49"/>
                <a:gd name="T6" fmla="*/ 50 w 50"/>
                <a:gd name="T7" fmla="*/ 24 h 49"/>
                <a:gd name="T8" fmla="*/ 25 w 50"/>
                <a:gd name="T9" fmla="*/ 0 h 49"/>
                <a:gd name="T10" fmla="*/ 25 w 50"/>
                <a:gd name="T11" fmla="*/ 39 h 49"/>
                <a:gd name="T12" fmla="*/ 10 w 50"/>
                <a:gd name="T13" fmla="*/ 24 h 49"/>
                <a:gd name="T14" fmla="*/ 25 w 50"/>
                <a:gd name="T15" fmla="*/ 9 h 49"/>
                <a:gd name="T16" fmla="*/ 40 w 50"/>
                <a:gd name="T17" fmla="*/ 24 h 49"/>
                <a:gd name="T18" fmla="*/ 25 w 50"/>
                <a:gd name="T19" fmla="*/ 39 h 4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50"/>
                <a:gd name="T31" fmla="*/ 0 h 49"/>
                <a:gd name="T32" fmla="*/ 50 w 50"/>
                <a:gd name="T33" fmla="*/ 49 h 4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50" h="49">
                  <a:moveTo>
                    <a:pt x="25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9"/>
                    <a:pt x="25" y="49"/>
                  </a:cubicBezTo>
                  <a:cubicBezTo>
                    <a:pt x="39" y="49"/>
                    <a:pt x="50" y="38"/>
                    <a:pt x="50" y="24"/>
                  </a:cubicBezTo>
                  <a:cubicBezTo>
                    <a:pt x="50" y="11"/>
                    <a:pt x="39" y="0"/>
                    <a:pt x="25" y="0"/>
                  </a:cubicBezTo>
                  <a:close/>
                  <a:moveTo>
                    <a:pt x="25" y="39"/>
                  </a:moveTo>
                  <a:cubicBezTo>
                    <a:pt x="17" y="39"/>
                    <a:pt x="10" y="33"/>
                    <a:pt x="10" y="24"/>
                  </a:cubicBezTo>
                  <a:cubicBezTo>
                    <a:pt x="10" y="16"/>
                    <a:pt x="17" y="9"/>
                    <a:pt x="25" y="9"/>
                  </a:cubicBezTo>
                  <a:cubicBezTo>
                    <a:pt x="33" y="9"/>
                    <a:pt x="40" y="16"/>
                    <a:pt x="40" y="24"/>
                  </a:cubicBezTo>
                  <a:cubicBezTo>
                    <a:pt x="40" y="33"/>
                    <a:pt x="33" y="39"/>
                    <a:pt x="25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6" name="Oval 339">
              <a:extLst>
                <a:ext uri="{FF2B5EF4-FFF2-40B4-BE49-F238E27FC236}">
                  <a16:creationId xmlns:a16="http://schemas.microsoft.com/office/drawing/2014/main" id="{5618A12C-39E3-4767-9ED6-8AA17F5A4B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5384" y="3947216"/>
              <a:ext cx="38025" cy="3690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7" name="TextBox 339">
              <a:extLst>
                <a:ext uri="{FF2B5EF4-FFF2-40B4-BE49-F238E27FC236}">
                  <a16:creationId xmlns:a16="http://schemas.microsoft.com/office/drawing/2014/main" id="{3CDB744A-4A7D-41F0-91DB-9649B2DD8B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078" y="3849559"/>
              <a:ext cx="957209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3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03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8" name="Freeform 412">
              <a:extLst>
                <a:ext uri="{FF2B5EF4-FFF2-40B4-BE49-F238E27FC236}">
                  <a16:creationId xmlns:a16="http://schemas.microsoft.com/office/drawing/2014/main" id="{0473E8BD-2CF5-4488-87BF-9EB8D24F76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7339" y="4143873"/>
              <a:ext cx="361610" cy="379747"/>
            </a:xfrm>
            <a:custGeom>
              <a:avLst/>
              <a:gdLst>
                <a:gd name="T0" fmla="*/ 75 w 154"/>
                <a:gd name="T1" fmla="*/ 0 h 154"/>
                <a:gd name="T2" fmla="*/ 28 w 154"/>
                <a:gd name="T3" fmla="*/ 21 h 154"/>
                <a:gd name="T4" fmla="*/ 28 w 154"/>
                <a:gd name="T5" fmla="*/ 125 h 154"/>
                <a:gd name="T6" fmla="*/ 133 w 154"/>
                <a:gd name="T7" fmla="*/ 125 h 154"/>
                <a:gd name="T8" fmla="*/ 154 w 154"/>
                <a:gd name="T9" fmla="*/ 79 h 154"/>
                <a:gd name="T10" fmla="*/ 75 w 154"/>
                <a:gd name="T11" fmla="*/ 79 h 154"/>
                <a:gd name="T12" fmla="*/ 75 w 154"/>
                <a:gd name="T13" fmla="*/ 0 h 15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54"/>
                <a:gd name="T22" fmla="*/ 0 h 154"/>
                <a:gd name="T23" fmla="*/ 154 w 154"/>
                <a:gd name="T24" fmla="*/ 154 h 15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54" h="154">
                  <a:moveTo>
                    <a:pt x="75" y="0"/>
                  </a:moveTo>
                  <a:cubicBezTo>
                    <a:pt x="58" y="1"/>
                    <a:pt x="41" y="8"/>
                    <a:pt x="28" y="21"/>
                  </a:cubicBezTo>
                  <a:cubicBezTo>
                    <a:pt x="0" y="50"/>
                    <a:pt x="0" y="97"/>
                    <a:pt x="28" y="125"/>
                  </a:cubicBezTo>
                  <a:cubicBezTo>
                    <a:pt x="57" y="154"/>
                    <a:pt x="104" y="154"/>
                    <a:pt x="133" y="125"/>
                  </a:cubicBezTo>
                  <a:cubicBezTo>
                    <a:pt x="145" y="113"/>
                    <a:pt x="153" y="96"/>
                    <a:pt x="154" y="79"/>
                  </a:cubicBezTo>
                  <a:cubicBezTo>
                    <a:pt x="75" y="79"/>
                    <a:pt x="75" y="79"/>
                    <a:pt x="75" y="79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9" name="Freeform 413">
              <a:extLst>
                <a:ext uri="{FF2B5EF4-FFF2-40B4-BE49-F238E27FC236}">
                  <a16:creationId xmlns:a16="http://schemas.microsoft.com/office/drawing/2014/main" id="{2A8F594B-8A8B-4ED0-9E32-103C98646C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6287" y="4113546"/>
              <a:ext cx="190189" cy="197785"/>
            </a:xfrm>
            <a:custGeom>
              <a:avLst/>
              <a:gdLst>
                <a:gd name="T0" fmla="*/ 58 w 81"/>
                <a:gd name="T1" fmla="*/ 23 h 80"/>
                <a:gd name="T2" fmla="*/ 0 w 81"/>
                <a:gd name="T3" fmla="*/ 1 h 80"/>
                <a:gd name="T4" fmla="*/ 0 w 81"/>
                <a:gd name="T5" fmla="*/ 80 h 80"/>
                <a:gd name="T6" fmla="*/ 80 w 81"/>
                <a:gd name="T7" fmla="*/ 80 h 80"/>
                <a:gd name="T8" fmla="*/ 58 w 81"/>
                <a:gd name="T9" fmla="*/ 23 h 8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1"/>
                <a:gd name="T16" fmla="*/ 0 h 80"/>
                <a:gd name="T17" fmla="*/ 81 w 81"/>
                <a:gd name="T18" fmla="*/ 80 h 8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1" h="80">
                  <a:moveTo>
                    <a:pt x="58" y="23"/>
                  </a:moveTo>
                  <a:cubicBezTo>
                    <a:pt x="42" y="7"/>
                    <a:pt x="21" y="0"/>
                    <a:pt x="0" y="1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1" y="60"/>
                    <a:pt x="74" y="38"/>
                    <a:pt x="58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5C4B2997-5CE2-4BF3-BD9F-6CCCA3FF1C5B}"/>
                </a:ext>
              </a:extLst>
            </p:cNvPr>
            <p:cNvSpPr/>
            <p:nvPr/>
          </p:nvSpPr>
          <p:spPr>
            <a:xfrm>
              <a:off x="2794956" y="4060877"/>
              <a:ext cx="1068136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  <a:endParaRPr lang="zh-CN" altLang="zh-CN" sz="2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435F8897-4D8C-45AF-B797-57CB04CCFAF3}"/>
              </a:ext>
            </a:extLst>
          </p:cNvPr>
          <p:cNvGrpSpPr/>
          <p:nvPr/>
        </p:nvGrpSpPr>
        <p:grpSpPr>
          <a:xfrm>
            <a:off x="-1" y="5122230"/>
            <a:ext cx="4399889" cy="1053455"/>
            <a:chOff x="185984" y="4751808"/>
            <a:chExt cx="3819560" cy="1053455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31A1374-69C8-468A-ACC3-BC9B3EE71A30}"/>
                </a:ext>
              </a:extLst>
            </p:cNvPr>
            <p:cNvGrpSpPr/>
            <p:nvPr/>
          </p:nvGrpSpPr>
          <p:grpSpPr>
            <a:xfrm>
              <a:off x="185984" y="4751808"/>
              <a:ext cx="3819560" cy="1053455"/>
              <a:chOff x="185984" y="4751808"/>
              <a:chExt cx="3819560" cy="1053455"/>
            </a:xfrm>
          </p:grpSpPr>
          <p:sp>
            <p:nvSpPr>
              <p:cNvPr id="21" name="Freeform 11">
                <a:extLst>
                  <a:ext uri="{FF2B5EF4-FFF2-40B4-BE49-F238E27FC236}">
                    <a16:creationId xmlns:a16="http://schemas.microsoft.com/office/drawing/2014/main" id="{F21992BC-192F-421D-BF9E-949374A1BE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984" y="4751808"/>
                <a:ext cx="1401939" cy="1053455"/>
              </a:xfrm>
              <a:custGeom>
                <a:avLst/>
                <a:gdLst>
                  <a:gd name="T0" fmla="*/ 0 w 1401"/>
                  <a:gd name="T1" fmla="*/ 0 h 999"/>
                  <a:gd name="T2" fmla="*/ 1401 w 1401"/>
                  <a:gd name="T3" fmla="*/ 156 h 999"/>
                  <a:gd name="T4" fmla="*/ 1401 w 1401"/>
                  <a:gd name="T5" fmla="*/ 999 h 999"/>
                  <a:gd name="T6" fmla="*/ 0 w 1401"/>
                  <a:gd name="T7" fmla="*/ 695 h 999"/>
                  <a:gd name="T8" fmla="*/ 0 w 1401"/>
                  <a:gd name="T9" fmla="*/ 0 h 99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401"/>
                  <a:gd name="T16" fmla="*/ 0 h 999"/>
                  <a:gd name="T17" fmla="*/ 1401 w 1401"/>
                  <a:gd name="T18" fmla="*/ 999 h 99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401" h="999">
                    <a:moveTo>
                      <a:pt x="0" y="0"/>
                    </a:moveTo>
                    <a:lnTo>
                      <a:pt x="1401" y="156"/>
                    </a:lnTo>
                    <a:lnTo>
                      <a:pt x="1401" y="999"/>
                    </a:lnTo>
                    <a:lnTo>
                      <a:pt x="0" y="6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64989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zh-CN">
                  <a:solidFill>
                    <a:schemeClr val="lt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22" name="Rectangle 212">
                <a:extLst>
                  <a:ext uri="{FF2B5EF4-FFF2-40B4-BE49-F238E27FC236}">
                    <a16:creationId xmlns:a16="http://schemas.microsoft.com/office/drawing/2014/main" id="{04CFAF03-2E73-4F32-B2B7-68EF57052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7924" y="4916311"/>
                <a:ext cx="2417620" cy="888952"/>
              </a:xfrm>
              <a:prstGeom prst="rect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zh-CN">
                  <a:solidFill>
                    <a:schemeClr val="lt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sp>
          <p:nvSpPr>
            <p:cNvPr id="15" name="Rectangle 214">
              <a:extLst>
                <a:ext uri="{FF2B5EF4-FFF2-40B4-BE49-F238E27FC236}">
                  <a16:creationId xmlns:a16="http://schemas.microsoft.com/office/drawing/2014/main" id="{4DC603AB-C2EF-4732-B74C-FD8B2D38D9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9105" y="5285390"/>
              <a:ext cx="38025" cy="27839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" name="Rectangle 215">
              <a:extLst>
                <a:ext uri="{FF2B5EF4-FFF2-40B4-BE49-F238E27FC236}">
                  <a16:creationId xmlns:a16="http://schemas.microsoft.com/office/drawing/2014/main" id="{1B2178C1-9663-46ED-B910-F069ADE32F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151" y="5242154"/>
              <a:ext cx="37025" cy="32162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7" name="Rectangle 216">
              <a:extLst>
                <a:ext uri="{FF2B5EF4-FFF2-40B4-BE49-F238E27FC236}">
                  <a16:creationId xmlns:a16="http://schemas.microsoft.com/office/drawing/2014/main" id="{E5D9CA6E-5505-4399-A1A4-779B5CCE4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9193" y="5214737"/>
              <a:ext cx="41027" cy="34904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8" name="Rectangle 217">
              <a:extLst>
                <a:ext uri="{FF2B5EF4-FFF2-40B4-BE49-F238E27FC236}">
                  <a16:creationId xmlns:a16="http://schemas.microsoft.com/office/drawing/2014/main" id="{CBB93BC1-BC4D-4435-A9F0-63B48AE49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5237" y="5389786"/>
              <a:ext cx="41027" cy="1739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9" name="TextBox 340">
              <a:extLst>
                <a:ext uri="{FF2B5EF4-FFF2-40B4-BE49-F238E27FC236}">
                  <a16:creationId xmlns:a16="http://schemas.microsoft.com/office/drawing/2014/main" id="{239703BD-799F-4371-BEAE-3651429318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078" y="4798933"/>
              <a:ext cx="957209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3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04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02A9FA0-F709-4F9A-98BA-C0623F45CA27}"/>
                </a:ext>
              </a:extLst>
            </p:cNvPr>
            <p:cNvSpPr/>
            <p:nvPr/>
          </p:nvSpPr>
          <p:spPr>
            <a:xfrm>
              <a:off x="2535558" y="5163671"/>
              <a:ext cx="10509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输入标题</a:t>
              </a:r>
              <a:endParaRPr lang="zh-CN" altLang="zh-CN" sz="2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0" name="TextBox 41">
            <a:extLst>
              <a:ext uri="{FF2B5EF4-FFF2-40B4-BE49-F238E27FC236}">
                <a16:creationId xmlns:a16="http://schemas.microsoft.com/office/drawing/2014/main" id="{7EAE76FC-4470-4E85-9917-84858C447B07}"/>
              </a:ext>
            </a:extLst>
          </p:cNvPr>
          <p:cNvSpPr txBox="1"/>
          <p:nvPr/>
        </p:nvSpPr>
        <p:spPr>
          <a:xfrm>
            <a:off x="5410467" y="2292962"/>
            <a:ext cx="4752528" cy="840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输入内容，或复制内容后右键选择只保留文本粘贴内容。输入内容，或复制内容后右键选择只保留文本粘贴内容。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D4B143CD-85CB-4FDC-BA54-B6B5BC757287}"/>
              </a:ext>
            </a:extLst>
          </p:cNvPr>
          <p:cNvSpPr txBox="1"/>
          <p:nvPr/>
        </p:nvSpPr>
        <p:spPr>
          <a:xfrm>
            <a:off x="4994688" y="3166006"/>
            <a:ext cx="4752528" cy="840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输入内容，或复制内容后右键选择只保留文本粘贴内容。输入内容，或复制内容后右键选择只保留文本粘贴内容。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2" name="TextBox 43">
            <a:extLst>
              <a:ext uri="{FF2B5EF4-FFF2-40B4-BE49-F238E27FC236}">
                <a16:creationId xmlns:a16="http://schemas.microsoft.com/office/drawing/2014/main" id="{C65358FD-60B7-4C33-91BC-FBD50C9BE3CF}"/>
              </a:ext>
            </a:extLst>
          </p:cNvPr>
          <p:cNvSpPr txBox="1"/>
          <p:nvPr/>
        </p:nvSpPr>
        <p:spPr>
          <a:xfrm>
            <a:off x="6697347" y="4356548"/>
            <a:ext cx="4752528" cy="840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输入内容，或复制内容后右键选择只保留文本粘贴内容。输入内容，或复制内容后右键选择只保留文本粘贴内容。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3" name="TextBox 44">
            <a:extLst>
              <a:ext uri="{FF2B5EF4-FFF2-40B4-BE49-F238E27FC236}">
                <a16:creationId xmlns:a16="http://schemas.microsoft.com/office/drawing/2014/main" id="{97A11DFC-84BD-4D8B-8E92-2C54197A8217}"/>
              </a:ext>
            </a:extLst>
          </p:cNvPr>
          <p:cNvSpPr txBox="1"/>
          <p:nvPr/>
        </p:nvSpPr>
        <p:spPr>
          <a:xfrm>
            <a:off x="4831458" y="5492520"/>
            <a:ext cx="4752528" cy="840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输入内容，或复制内容后右键选择只保留文本粘贴内容。输入内容，或复制内容后右键选择只保留文本粘贴内容。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49" name="Freeform 5">
            <a:extLst>
              <a:ext uri="{FF2B5EF4-FFF2-40B4-BE49-F238E27FC236}">
                <a16:creationId xmlns:a16="http://schemas.microsoft.com/office/drawing/2014/main" id="{3F411F25-E081-4A92-8685-4D2ECC52620D}"/>
              </a:ext>
            </a:extLst>
          </p:cNvPr>
          <p:cNvSpPr/>
          <p:nvPr/>
        </p:nvSpPr>
        <p:spPr bwMode="auto">
          <a:xfrm rot="5400000">
            <a:off x="10631908" y="-1120873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>
                  <a:alpha val="0"/>
                </a:srgbClr>
              </a:gs>
              <a:gs pos="50000">
                <a:srgbClr val="FADBE6">
                  <a:alpha val="51000"/>
                </a:srgbClr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EDF140BA-7A21-4534-AD38-91767454CDE0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51" name="TextBox 11">
            <a:extLst>
              <a:ext uri="{FF2B5EF4-FFF2-40B4-BE49-F238E27FC236}">
                <a16:creationId xmlns:a16="http://schemas.microsoft.com/office/drawing/2014/main" id="{9F5DB92F-2DA7-4D76-871D-423760222E64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52" name="Freeform 5">
            <a:extLst>
              <a:ext uri="{FF2B5EF4-FFF2-40B4-BE49-F238E27FC236}">
                <a16:creationId xmlns:a16="http://schemas.microsoft.com/office/drawing/2014/main" id="{0EACA6F9-259A-4641-BB6E-C72C67EC830D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838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951">
        <p14:prism dir="u" isInverted="1"/>
      </p:transition>
    </mc:Choice>
    <mc:Fallback xmlns="">
      <p:transition spd="slow" advTm="59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50" grpId="0" animBg="1"/>
      <p:bldP spid="51" grpId="0"/>
      <p:bldP spid="5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754BB2-6B03-440F-9EFB-A85947D2D1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" t="32851" r="43193" b="500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827CCAD-89F7-48E1-8C87-83CC91866B98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4DC1B9A8-FBC7-40EF-8A7B-5B784F66211B}"/>
              </a:ext>
            </a:extLst>
          </p:cNvPr>
          <p:cNvSpPr/>
          <p:nvPr/>
        </p:nvSpPr>
        <p:spPr bwMode="auto">
          <a:xfrm rot="5400000">
            <a:off x="2056293" y="2224099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1AECC44-8919-4477-92F2-0EB243BA738C}"/>
              </a:ext>
            </a:extLst>
          </p:cNvPr>
          <p:cNvSpPr/>
          <p:nvPr/>
        </p:nvSpPr>
        <p:spPr>
          <a:xfrm>
            <a:off x="5959243" y="3249441"/>
            <a:ext cx="2081019" cy="6463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rgbClr val="EDD1F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Planning and  future</a:t>
            </a:r>
          </a:p>
          <a:p>
            <a:endParaRPr lang="zh-CN" altLang="en-US" dirty="0">
              <a:solidFill>
                <a:srgbClr val="EDD1F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C15C52-3989-495B-A5CF-A95CE88C9FC4}"/>
              </a:ext>
            </a:extLst>
          </p:cNvPr>
          <p:cNvGrpSpPr/>
          <p:nvPr/>
        </p:nvGrpSpPr>
        <p:grpSpPr>
          <a:xfrm>
            <a:off x="8306863" y="3394957"/>
            <a:ext cx="1252780" cy="113577"/>
            <a:chOff x="9306922" y="3016002"/>
            <a:chExt cx="1252780" cy="11357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0C2B9ED-0C5A-4D1A-A733-3C8BD7D7C426}"/>
                </a:ext>
              </a:extLst>
            </p:cNvPr>
            <p:cNvSpPr/>
            <p:nvPr/>
          </p:nvSpPr>
          <p:spPr>
            <a:xfrm flipV="1">
              <a:off x="9306922" y="3016002"/>
              <a:ext cx="638991" cy="113577"/>
            </a:xfrm>
            <a:prstGeom prst="rect">
              <a:avLst/>
            </a:prstGeom>
            <a:solidFill>
              <a:srgbClr val="EF9D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287F69D7-6594-49B1-9D29-C1DEE2C3DA9F}"/>
                </a:ext>
              </a:extLst>
            </p:cNvPr>
            <p:cNvSpPr/>
            <p:nvPr/>
          </p:nvSpPr>
          <p:spPr>
            <a:xfrm flipV="1">
              <a:off x="9920711" y="3016002"/>
              <a:ext cx="638991" cy="113577"/>
            </a:xfrm>
            <a:prstGeom prst="rect">
              <a:avLst/>
            </a:prstGeom>
            <a:solidFill>
              <a:srgbClr val="EDD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FA20DCA-2F30-4888-BD7E-DD2F9FA2A104}"/>
              </a:ext>
            </a:extLst>
          </p:cNvPr>
          <p:cNvGrpSpPr/>
          <p:nvPr/>
        </p:nvGrpSpPr>
        <p:grpSpPr>
          <a:xfrm>
            <a:off x="2056293" y="2790027"/>
            <a:ext cx="2879999" cy="1954322"/>
            <a:chOff x="1821710" y="3067856"/>
            <a:chExt cx="2879999" cy="195432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6" name="文本框 3">
              <a:extLst>
                <a:ext uri="{FF2B5EF4-FFF2-40B4-BE49-F238E27FC236}">
                  <a16:creationId xmlns:a16="http://schemas.microsoft.com/office/drawing/2014/main" id="{E9ED4C3B-A6B3-48C2-BF23-5F91B8FC2C66}"/>
                </a:ext>
              </a:extLst>
            </p:cNvPr>
            <p:cNvSpPr txBox="1"/>
            <p:nvPr/>
          </p:nvSpPr>
          <p:spPr>
            <a:xfrm>
              <a:off x="2613636" y="3067856"/>
              <a:ext cx="1296145" cy="132343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01</a:t>
              </a:r>
              <a:endParaRPr lang="zh-CN" altLang="en-US" sz="8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2EE1D578-2859-4056-AAA3-6CDA66673BF5}"/>
                </a:ext>
              </a:extLst>
            </p:cNvPr>
            <p:cNvSpPr/>
            <p:nvPr/>
          </p:nvSpPr>
          <p:spPr>
            <a:xfrm flipV="1">
              <a:off x="3136459" y="4889773"/>
              <a:ext cx="306359" cy="1324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8" name="文本框 3">
              <a:extLst>
                <a:ext uri="{FF2B5EF4-FFF2-40B4-BE49-F238E27FC236}">
                  <a16:creationId xmlns:a16="http://schemas.microsoft.com/office/drawing/2014/main" id="{89396E42-CD9B-4D5E-8BAC-EDE48C416EDA}"/>
                </a:ext>
              </a:extLst>
            </p:cNvPr>
            <p:cNvSpPr txBox="1"/>
            <p:nvPr/>
          </p:nvSpPr>
          <p:spPr>
            <a:xfrm>
              <a:off x="1821710" y="4339422"/>
              <a:ext cx="2879999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——CONTENTS——</a:t>
              </a:r>
              <a:endParaRPr lang="zh-CN" altLang="en-US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24" name="文本框 3">
            <a:extLst>
              <a:ext uri="{FF2B5EF4-FFF2-40B4-BE49-F238E27FC236}">
                <a16:creationId xmlns:a16="http://schemas.microsoft.com/office/drawing/2014/main" id="{AA16C4EC-1ED3-4592-849E-D17F41719589}"/>
              </a:ext>
            </a:extLst>
          </p:cNvPr>
          <p:cNvSpPr txBox="1"/>
          <p:nvPr/>
        </p:nvSpPr>
        <p:spPr>
          <a:xfrm>
            <a:off x="5672382" y="2079763"/>
            <a:ext cx="4888937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规划及未来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8BE1A6C-CDB8-47CE-BD80-8FE7C84AABD9}"/>
              </a:ext>
            </a:extLst>
          </p:cNvPr>
          <p:cNvSpPr/>
          <p:nvPr/>
        </p:nvSpPr>
        <p:spPr>
          <a:xfrm>
            <a:off x="5887235" y="4095987"/>
            <a:ext cx="1877437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34365F7-D735-4720-B238-01D6F69B242F}"/>
              </a:ext>
            </a:extLst>
          </p:cNvPr>
          <p:cNvSpPr/>
          <p:nvPr/>
        </p:nvSpPr>
        <p:spPr>
          <a:xfrm>
            <a:off x="5887235" y="4600043"/>
            <a:ext cx="1877437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BA83A2DC-35BD-4229-BBE7-DDB2FCEB146C}"/>
              </a:ext>
            </a:extLst>
          </p:cNvPr>
          <p:cNvSpPr/>
          <p:nvPr/>
        </p:nvSpPr>
        <p:spPr>
          <a:xfrm>
            <a:off x="7975467" y="4600043"/>
            <a:ext cx="2160240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5" name="文本框 3">
            <a:extLst>
              <a:ext uri="{FF2B5EF4-FFF2-40B4-BE49-F238E27FC236}">
                <a16:creationId xmlns:a16="http://schemas.microsoft.com/office/drawing/2014/main" id="{3DA2890F-ECDC-4986-920A-6180BA4BFB3A}"/>
              </a:ext>
            </a:extLst>
          </p:cNvPr>
          <p:cNvSpPr txBox="1"/>
          <p:nvPr/>
        </p:nvSpPr>
        <p:spPr>
          <a:xfrm>
            <a:off x="7975467" y="4095987"/>
            <a:ext cx="2160240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7415382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63">
        <p15:prstTrans prst="airplane"/>
      </p:transition>
    </mc:Choice>
    <mc:Fallback xmlns="">
      <p:transition spd="slow" advTm="863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754BB2-6B03-440F-9EFB-A85947D2D1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08" t="33351" r="19943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DA35BA1B-A689-4CB1-8A60-C484B2B8A007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4511359-8F5D-421F-851A-074668DCCF5A}"/>
              </a:ext>
            </a:extLst>
          </p:cNvPr>
          <p:cNvSpPr/>
          <p:nvPr/>
        </p:nvSpPr>
        <p:spPr bwMode="auto">
          <a:xfrm rot="5400000">
            <a:off x="1638740" y="1277480"/>
            <a:ext cx="2016226" cy="2016222"/>
          </a:xfrm>
          <a:prstGeom prst="ellipse">
            <a:avLst/>
          </a:prstGeom>
          <a:gradFill flip="none" rotWithShape="1">
            <a:gsLst>
              <a:gs pos="0">
                <a:srgbClr val="E071EA"/>
              </a:gs>
              <a:gs pos="50000">
                <a:srgbClr val="FAC2D3"/>
              </a:gs>
              <a:gs pos="100000">
                <a:srgbClr val="B3FDF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A2274FA-224E-4196-BCAD-8F7DF7E380C4}"/>
              </a:ext>
            </a:extLst>
          </p:cNvPr>
          <p:cNvSpPr/>
          <p:nvPr/>
        </p:nvSpPr>
        <p:spPr>
          <a:xfrm>
            <a:off x="6697509" y="127747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公司介绍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C8D91ED-9ADD-431B-B04D-248631ECC36B}"/>
              </a:ext>
            </a:extLst>
          </p:cNvPr>
          <p:cNvSpPr/>
          <p:nvPr/>
        </p:nvSpPr>
        <p:spPr>
          <a:xfrm>
            <a:off x="5854901" y="2648937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产品及服务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51BB123-C309-4070-997A-E4B2BD8C6B67}"/>
              </a:ext>
            </a:extLst>
          </p:cNvPr>
          <p:cNvSpPr/>
          <p:nvPr/>
        </p:nvSpPr>
        <p:spPr>
          <a:xfrm>
            <a:off x="5012294" y="4020396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文化及荣誉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E752C19-84C1-4329-A99E-04D5D91696B3}"/>
              </a:ext>
            </a:extLst>
          </p:cNvPr>
          <p:cNvSpPr/>
          <p:nvPr/>
        </p:nvSpPr>
        <p:spPr>
          <a:xfrm>
            <a:off x="4169687" y="5391856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规划及未来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5372766-77F3-4E0E-A63B-2FD0F169C788}"/>
              </a:ext>
            </a:extLst>
          </p:cNvPr>
          <p:cNvGrpSpPr/>
          <p:nvPr/>
        </p:nvGrpSpPr>
        <p:grpSpPr>
          <a:xfrm>
            <a:off x="5295806" y="822339"/>
            <a:ext cx="1297399" cy="1080000"/>
            <a:chOff x="1511993" y="2665507"/>
            <a:chExt cx="1297399" cy="1080000"/>
          </a:xfrm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FCB3C452-F275-4463-9E15-A6672E93D20A}"/>
                </a:ext>
              </a:extLst>
            </p:cNvPr>
            <p:cNvSpPr/>
            <p:nvPr/>
          </p:nvSpPr>
          <p:spPr bwMode="auto">
            <a:xfrm rot="5400000">
              <a:off x="1617991" y="2665507"/>
              <a:ext cx="1080000" cy="1080000"/>
            </a:xfrm>
            <a:prstGeom prst="ellipse">
              <a:avLst/>
            </a:prstGeom>
            <a:gradFill flip="none" rotWithShape="1">
              <a:gsLst>
                <a:gs pos="0">
                  <a:srgbClr val="F7C1CA"/>
                </a:gs>
                <a:gs pos="50000">
                  <a:srgbClr val="F796C5"/>
                </a:gs>
                <a:gs pos="100000">
                  <a:srgbClr val="F2B2A7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4800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0B06243-26F5-4722-9BB3-6580ED911DF8}"/>
                </a:ext>
              </a:extLst>
            </p:cNvPr>
            <p:cNvSpPr/>
            <p:nvPr/>
          </p:nvSpPr>
          <p:spPr>
            <a:xfrm>
              <a:off x="1511993" y="2989153"/>
              <a:ext cx="1297399" cy="4327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8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01</a:t>
              </a:r>
              <a:endParaRPr lang="zh-CN" altLang="en-US" sz="4800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8D177C8-ACC4-4520-B07C-42BB55869CFE}"/>
              </a:ext>
            </a:extLst>
          </p:cNvPr>
          <p:cNvGrpSpPr/>
          <p:nvPr/>
        </p:nvGrpSpPr>
        <p:grpSpPr>
          <a:xfrm>
            <a:off x="4487966" y="2200113"/>
            <a:ext cx="1297399" cy="1080000"/>
            <a:chOff x="4248145" y="2665507"/>
            <a:chExt cx="1297399" cy="1080000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3437235B-183B-4047-9865-40A013D2D50F}"/>
                </a:ext>
              </a:extLst>
            </p:cNvPr>
            <p:cNvSpPr/>
            <p:nvPr/>
          </p:nvSpPr>
          <p:spPr bwMode="auto">
            <a:xfrm rot="5400000">
              <a:off x="4368234" y="2665507"/>
              <a:ext cx="1080000" cy="1080000"/>
            </a:xfrm>
            <a:prstGeom prst="ellipse">
              <a:avLst/>
            </a:prstGeom>
            <a:gradFill flip="none" rotWithShape="1">
              <a:gsLst>
                <a:gs pos="0">
                  <a:srgbClr val="F7C1CA"/>
                </a:gs>
                <a:gs pos="50000">
                  <a:srgbClr val="F796C5"/>
                </a:gs>
                <a:gs pos="100000">
                  <a:srgbClr val="F2B2A7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4800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C81CCD1-4933-4303-83D6-294FD138A1E6}"/>
                </a:ext>
              </a:extLst>
            </p:cNvPr>
            <p:cNvSpPr/>
            <p:nvPr/>
          </p:nvSpPr>
          <p:spPr>
            <a:xfrm>
              <a:off x="4248145" y="2989154"/>
              <a:ext cx="1297399" cy="4327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8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02</a:t>
              </a:r>
              <a:endParaRPr lang="zh-CN" altLang="en-US" sz="4800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6BA281B-4607-4731-AAFD-0F0DFB7EFED4}"/>
              </a:ext>
            </a:extLst>
          </p:cNvPr>
          <p:cNvGrpSpPr/>
          <p:nvPr/>
        </p:nvGrpSpPr>
        <p:grpSpPr>
          <a:xfrm>
            <a:off x="3680127" y="3577887"/>
            <a:ext cx="1297399" cy="1080000"/>
            <a:chOff x="7007076" y="2689493"/>
            <a:chExt cx="1297399" cy="1080000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A082744C-A8DE-4742-B7A5-96ECC7342D99}"/>
                </a:ext>
              </a:extLst>
            </p:cNvPr>
            <p:cNvSpPr/>
            <p:nvPr/>
          </p:nvSpPr>
          <p:spPr bwMode="auto">
            <a:xfrm rot="5400000">
              <a:off x="7109464" y="2689493"/>
              <a:ext cx="1080000" cy="1080000"/>
            </a:xfrm>
            <a:prstGeom prst="ellipse">
              <a:avLst/>
            </a:prstGeom>
            <a:gradFill flip="none" rotWithShape="1">
              <a:gsLst>
                <a:gs pos="0">
                  <a:srgbClr val="F7C1CA"/>
                </a:gs>
                <a:gs pos="50000">
                  <a:srgbClr val="F796C5"/>
                </a:gs>
                <a:gs pos="100000">
                  <a:srgbClr val="F2B2A7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4800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F0F3E31-A668-4F7E-8B37-450550A6B37F}"/>
                </a:ext>
              </a:extLst>
            </p:cNvPr>
            <p:cNvSpPr/>
            <p:nvPr/>
          </p:nvSpPr>
          <p:spPr>
            <a:xfrm>
              <a:off x="7007076" y="3013138"/>
              <a:ext cx="1297399" cy="4327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8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03</a:t>
              </a:r>
              <a:endParaRPr lang="zh-CN" altLang="en-US" sz="4800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56C9748-65F3-49AC-952C-F489EE474835}"/>
              </a:ext>
            </a:extLst>
          </p:cNvPr>
          <p:cNvGrpSpPr/>
          <p:nvPr/>
        </p:nvGrpSpPr>
        <p:grpSpPr>
          <a:xfrm>
            <a:off x="2872288" y="4955661"/>
            <a:ext cx="1297399" cy="1080000"/>
            <a:chOff x="9489637" y="2562069"/>
            <a:chExt cx="1297399" cy="1080000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8EFBB9DD-17BF-45D4-8B4D-4B497CBF4AD4}"/>
                </a:ext>
              </a:extLst>
            </p:cNvPr>
            <p:cNvSpPr/>
            <p:nvPr/>
          </p:nvSpPr>
          <p:spPr bwMode="auto">
            <a:xfrm rot="5400000">
              <a:off x="9598337" y="2562069"/>
              <a:ext cx="1080000" cy="1080000"/>
            </a:xfrm>
            <a:prstGeom prst="ellipse">
              <a:avLst/>
            </a:prstGeom>
            <a:gradFill flip="none" rotWithShape="1">
              <a:gsLst>
                <a:gs pos="0">
                  <a:srgbClr val="F7C1CA"/>
                </a:gs>
                <a:gs pos="50000">
                  <a:srgbClr val="F796C5"/>
                </a:gs>
                <a:gs pos="100000">
                  <a:srgbClr val="F2B2A7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4800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2333928-9DD6-45D9-AFEC-C0F6E70F5A99}"/>
                </a:ext>
              </a:extLst>
            </p:cNvPr>
            <p:cNvSpPr/>
            <p:nvPr/>
          </p:nvSpPr>
          <p:spPr>
            <a:xfrm>
              <a:off x="9489637" y="2885714"/>
              <a:ext cx="1297399" cy="4327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800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04</a:t>
              </a:r>
              <a:endParaRPr lang="zh-CN" altLang="en-US" sz="4800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26" name="文本框 3">
            <a:extLst>
              <a:ext uri="{FF2B5EF4-FFF2-40B4-BE49-F238E27FC236}">
                <a16:creationId xmlns:a16="http://schemas.microsoft.com/office/drawing/2014/main" id="{B390062C-B33A-401F-BF33-F08ED75CF8F9}"/>
              </a:ext>
            </a:extLst>
          </p:cNvPr>
          <p:cNvSpPr txBox="1"/>
          <p:nvPr/>
        </p:nvSpPr>
        <p:spPr>
          <a:xfrm>
            <a:off x="551871" y="2446586"/>
            <a:ext cx="4094690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 b="1" dirty="0">
                <a:solidFill>
                  <a:schemeClr val="bg2">
                    <a:lumMod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——CONTENTS——</a:t>
            </a:r>
            <a:endParaRPr lang="zh-CN" altLang="en-US" sz="1400" b="1" dirty="0">
              <a:solidFill>
                <a:schemeClr val="bg2">
                  <a:lumMod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7" name="文本框 3">
            <a:extLst>
              <a:ext uri="{FF2B5EF4-FFF2-40B4-BE49-F238E27FC236}">
                <a16:creationId xmlns:a16="http://schemas.microsoft.com/office/drawing/2014/main" id="{F0873689-7621-4BF6-9944-0F96E47E31AA}"/>
              </a:ext>
            </a:extLst>
          </p:cNvPr>
          <p:cNvSpPr txBox="1"/>
          <p:nvPr/>
        </p:nvSpPr>
        <p:spPr>
          <a:xfrm>
            <a:off x="1673538" y="1850821"/>
            <a:ext cx="200194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spc="600" dirty="0">
                <a:solidFill>
                  <a:schemeClr val="bg2">
                    <a:lumMod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目录</a:t>
            </a:r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0890D9DA-86D2-4946-BAED-8B5DC6BAEFB2}"/>
              </a:ext>
            </a:extLst>
          </p:cNvPr>
          <p:cNvSpPr/>
          <p:nvPr/>
        </p:nvSpPr>
        <p:spPr bwMode="auto">
          <a:xfrm rot="5400000">
            <a:off x="-1343480" y="548999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>
                  <a:alpha val="87000"/>
                </a:srgbClr>
              </a:gs>
              <a:gs pos="50000">
                <a:srgbClr val="FADBE6">
                  <a:alpha val="49000"/>
                </a:srgbClr>
              </a:gs>
              <a:gs pos="100000">
                <a:srgbClr val="FADBE6">
                  <a:alpha val="5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919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733">
        <p14:prism isInverted="1"/>
      </p:transition>
    </mc:Choice>
    <mc:Fallback xmlns="">
      <p:transition spd="slow" advTm="57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/>
      <p:bldP spid="11" grpId="0"/>
      <p:bldP spid="26" grpId="0"/>
      <p:bldP spid="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6F7B5EF-F8B8-42CA-8F2E-CA6C57B796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109E9ACE-7815-4E03-974D-F37AF39A6AA2}"/>
              </a:ext>
            </a:extLst>
          </p:cNvPr>
          <p:cNvSpPr/>
          <p:nvPr/>
        </p:nvSpPr>
        <p:spPr>
          <a:xfrm>
            <a:off x="6206210" y="1429369"/>
            <a:ext cx="765175" cy="765175"/>
          </a:xfrm>
          <a:prstGeom prst="ellips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start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4C66D1B-ECF6-43D9-82CE-FFB4DABA8F8F}"/>
              </a:ext>
            </a:extLst>
          </p:cNvPr>
          <p:cNvCxnSpPr>
            <a:stCxn id="34" idx="7"/>
            <a:endCxn id="6" idx="2"/>
          </p:cNvCxnSpPr>
          <p:nvPr/>
        </p:nvCxnSpPr>
        <p:spPr>
          <a:xfrm flipV="1">
            <a:off x="4964785" y="1811957"/>
            <a:ext cx="1241425" cy="61277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4C8F688-34E3-494F-92D8-E47A27E2FAC9}"/>
              </a:ext>
            </a:extLst>
          </p:cNvPr>
          <p:cNvCxnSpPr>
            <a:stCxn id="34" idx="5"/>
          </p:cNvCxnSpPr>
          <p:nvPr/>
        </p:nvCxnSpPr>
        <p:spPr>
          <a:xfrm>
            <a:off x="4964785" y="3013694"/>
            <a:ext cx="2024063" cy="484188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C69F6BE-2E50-4318-9C5C-6523057114C1}"/>
              </a:ext>
            </a:extLst>
          </p:cNvPr>
          <p:cNvCxnSpPr/>
          <p:nvPr/>
        </p:nvCxnSpPr>
        <p:spPr>
          <a:xfrm flipV="1">
            <a:off x="5087023" y="3821732"/>
            <a:ext cx="2006600" cy="75088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67CC258-2D6E-40F9-9BFA-1B5952715A7E}"/>
              </a:ext>
            </a:extLst>
          </p:cNvPr>
          <p:cNvCxnSpPr/>
          <p:nvPr/>
        </p:nvCxnSpPr>
        <p:spPr>
          <a:xfrm>
            <a:off x="4964785" y="4977432"/>
            <a:ext cx="2122488" cy="3429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34A6CE3-C4B3-4026-985D-DE98334E1EFA}"/>
              </a:ext>
            </a:extLst>
          </p:cNvPr>
          <p:cNvCxnSpPr/>
          <p:nvPr/>
        </p:nvCxnSpPr>
        <p:spPr>
          <a:xfrm flipV="1">
            <a:off x="5901410" y="5561632"/>
            <a:ext cx="1241425" cy="61277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>
            <a:extLst>
              <a:ext uri="{FF2B5EF4-FFF2-40B4-BE49-F238E27FC236}">
                <a16:creationId xmlns:a16="http://schemas.microsoft.com/office/drawing/2014/main" id="{9291066D-5B1B-417F-A5C1-5AC24C544CF8}"/>
              </a:ext>
            </a:extLst>
          </p:cNvPr>
          <p:cNvSpPr/>
          <p:nvPr/>
        </p:nvSpPr>
        <p:spPr>
          <a:xfrm>
            <a:off x="5096548" y="5725144"/>
            <a:ext cx="763587" cy="765175"/>
          </a:xfrm>
          <a:prstGeom prst="ellips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end</a:t>
            </a:r>
            <a:endParaRPr lang="zh-CN" altLang="en-US" sz="1400" b="1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61193C4-A031-4560-8577-6B03AB25BE4B}"/>
              </a:ext>
            </a:extLst>
          </p:cNvPr>
          <p:cNvGrpSpPr/>
          <p:nvPr/>
        </p:nvGrpSpPr>
        <p:grpSpPr>
          <a:xfrm>
            <a:off x="1146470" y="1935500"/>
            <a:ext cx="3137152" cy="1550671"/>
            <a:chOff x="1481200" y="4382357"/>
            <a:chExt cx="3137152" cy="1550671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639EA05B-9D30-4E8A-876C-0060FAE148D4}"/>
                </a:ext>
              </a:extLst>
            </p:cNvPr>
            <p:cNvSpPr/>
            <p:nvPr/>
          </p:nvSpPr>
          <p:spPr>
            <a:xfrm>
              <a:off x="1481200" y="4806566"/>
              <a:ext cx="2841876" cy="112646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+mn-ea"/>
                  <a:sym typeface="Impact" panose="020B0806030902050204" pitchFamily="34" charset="0"/>
                </a:rPr>
                <a:t>输入您的内容或者通过右键复制粘贴您的内容，并选择只保留文字。输入您的内容或者通过右键复制粘贴您的内容。</a:t>
              </a:r>
            </a:p>
          </p:txBody>
        </p:sp>
        <p:sp>
          <p:nvSpPr>
            <p:cNvPr id="47" name="Rectangle 84">
              <a:extLst>
                <a:ext uri="{FF2B5EF4-FFF2-40B4-BE49-F238E27FC236}">
                  <a16:creationId xmlns:a16="http://schemas.microsoft.com/office/drawing/2014/main" id="{137F8B58-3E27-437B-8624-A4960547A6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3706" y="4382357"/>
              <a:ext cx="1894646" cy="4813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第一阶段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68430A3-32A1-445B-81C9-2859CA823BEA}"/>
              </a:ext>
            </a:extLst>
          </p:cNvPr>
          <p:cNvGrpSpPr/>
          <p:nvPr/>
        </p:nvGrpSpPr>
        <p:grpSpPr>
          <a:xfrm>
            <a:off x="8082509" y="2625998"/>
            <a:ext cx="2879976" cy="1526679"/>
            <a:chOff x="1443100" y="4406349"/>
            <a:chExt cx="2879976" cy="1526679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C2A217BF-CE18-4F71-B58C-5F3303BEE3D1}"/>
                </a:ext>
              </a:extLst>
            </p:cNvPr>
            <p:cNvSpPr/>
            <p:nvPr/>
          </p:nvSpPr>
          <p:spPr>
            <a:xfrm>
              <a:off x="1481200" y="4806566"/>
              <a:ext cx="2841876" cy="112646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+mn-ea"/>
                  <a:sym typeface="Impact" panose="020B0806030902050204" pitchFamily="34" charset="0"/>
                </a:rPr>
                <a:t>输入您的内容或者通过右键复制粘贴您的内容，并选择只保留文字。输入您的内容或者通过右键复制粘贴您的内容。</a:t>
              </a:r>
            </a:p>
          </p:txBody>
        </p:sp>
        <p:sp>
          <p:nvSpPr>
            <p:cNvPr id="45" name="Rectangle 84">
              <a:extLst>
                <a:ext uri="{FF2B5EF4-FFF2-40B4-BE49-F238E27FC236}">
                  <a16:creationId xmlns:a16="http://schemas.microsoft.com/office/drawing/2014/main" id="{459E5308-26DE-4AAF-8212-D05C359717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3100" y="4406349"/>
              <a:ext cx="1894646" cy="4813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第二阶段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9D970E6-ED63-4807-ACE9-E5568D303750}"/>
              </a:ext>
            </a:extLst>
          </p:cNvPr>
          <p:cNvGrpSpPr/>
          <p:nvPr/>
        </p:nvGrpSpPr>
        <p:grpSpPr>
          <a:xfrm>
            <a:off x="1106908" y="3985837"/>
            <a:ext cx="3137152" cy="1550671"/>
            <a:chOff x="1481200" y="4382357"/>
            <a:chExt cx="3137152" cy="1550671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BCE3D450-2517-4B6E-B298-3D7B5AEA6ECF}"/>
                </a:ext>
              </a:extLst>
            </p:cNvPr>
            <p:cNvSpPr/>
            <p:nvPr/>
          </p:nvSpPr>
          <p:spPr>
            <a:xfrm>
              <a:off x="1481200" y="4806566"/>
              <a:ext cx="2841876" cy="112646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+mn-ea"/>
                  <a:sym typeface="Impact" panose="020B0806030902050204" pitchFamily="34" charset="0"/>
                </a:rPr>
                <a:t>输入您的内容或者通过右键复制粘贴您的内容，并选择只保留文字。输入您的内容或者通过右键复制粘贴您的内容。</a:t>
              </a:r>
            </a:p>
          </p:txBody>
        </p:sp>
        <p:sp>
          <p:nvSpPr>
            <p:cNvPr id="43" name="Rectangle 84">
              <a:extLst>
                <a:ext uri="{FF2B5EF4-FFF2-40B4-BE49-F238E27FC236}">
                  <a16:creationId xmlns:a16="http://schemas.microsoft.com/office/drawing/2014/main" id="{D43D1F9A-C7F2-4295-AAE5-10676EE7B3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3706" y="4382357"/>
              <a:ext cx="1894646" cy="4813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第三阶段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F0A7812-6E3D-4FE9-8D2A-F7B82956FB47}"/>
              </a:ext>
            </a:extLst>
          </p:cNvPr>
          <p:cNvGrpSpPr/>
          <p:nvPr/>
        </p:nvGrpSpPr>
        <p:grpSpPr>
          <a:xfrm>
            <a:off x="8082509" y="4689748"/>
            <a:ext cx="2879976" cy="1526679"/>
            <a:chOff x="1443100" y="4406349"/>
            <a:chExt cx="2879976" cy="1526679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358552DC-61C7-47D6-ACF0-5697D02A727A}"/>
                </a:ext>
              </a:extLst>
            </p:cNvPr>
            <p:cNvSpPr/>
            <p:nvPr/>
          </p:nvSpPr>
          <p:spPr>
            <a:xfrm>
              <a:off x="1481200" y="4806566"/>
              <a:ext cx="2841876" cy="112646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+mn-ea"/>
                  <a:sym typeface="Impact" panose="020B0806030902050204" pitchFamily="34" charset="0"/>
                </a:rPr>
                <a:t>输入您的内容或者通过右键复制粘贴您的内容，并选择只保留文字。输入您的内容或者通过右键复制粘贴您的内容</a:t>
              </a:r>
            </a:p>
          </p:txBody>
        </p:sp>
        <p:sp>
          <p:nvSpPr>
            <p:cNvPr id="41" name="Rectangle 84">
              <a:extLst>
                <a:ext uri="{FF2B5EF4-FFF2-40B4-BE49-F238E27FC236}">
                  <a16:creationId xmlns:a16="http://schemas.microsoft.com/office/drawing/2014/main" id="{6D5122D0-F913-4856-B3A2-3EB554A071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3100" y="4406349"/>
              <a:ext cx="1894646" cy="4813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第四阶段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FE0C764-3F69-4D97-B680-A7CAAE1B03DA}"/>
              </a:ext>
            </a:extLst>
          </p:cNvPr>
          <p:cNvGrpSpPr/>
          <p:nvPr/>
        </p:nvGrpSpPr>
        <p:grpSpPr>
          <a:xfrm>
            <a:off x="6971385" y="3062907"/>
            <a:ext cx="833438" cy="831850"/>
            <a:chOff x="6904037" y="2532063"/>
            <a:chExt cx="833438" cy="831850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BFBF6657-5C59-4F43-BB1C-BD4BE9759747}"/>
                </a:ext>
              </a:extLst>
            </p:cNvPr>
            <p:cNvGrpSpPr/>
            <p:nvPr/>
          </p:nvGrpSpPr>
          <p:grpSpPr bwMode="auto">
            <a:xfrm>
              <a:off x="6904037" y="2532063"/>
              <a:ext cx="833438" cy="831850"/>
              <a:chOff x="3176812" y="2273198"/>
              <a:chExt cx="2641825" cy="2726239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FE744AE6-3810-4BDD-AB5B-90A24DDD1838}"/>
                  </a:ext>
                </a:extLst>
              </p:cNvPr>
              <p:cNvSpPr/>
              <p:nvPr/>
            </p:nvSpPr>
            <p:spPr>
              <a:xfrm>
                <a:off x="3176812" y="2273198"/>
                <a:ext cx="2641825" cy="2726239"/>
              </a:xfrm>
              <a:prstGeom prst="ellipse">
                <a:avLst/>
              </a:prstGeom>
              <a:gradFill flip="none" rotWithShape="1">
                <a:gsLst>
                  <a:gs pos="57000">
                    <a:schemeClr val="accent1">
                      <a:lumMod val="5000"/>
                      <a:lumOff val="95000"/>
                    </a:schemeClr>
                  </a:gs>
                  <a:gs pos="92000">
                    <a:schemeClr val="bg1">
                      <a:lumMod val="7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127000" dist="254000" dir="7200000" sx="99000" sy="99000" algn="tr" rotWithShape="0">
                  <a:prstClr val="black">
                    <a:alpha val="3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AD4B0CD6-FC93-4FDA-94B5-E2EC589AD4AB}"/>
                  </a:ext>
                </a:extLst>
              </p:cNvPr>
              <p:cNvSpPr/>
              <p:nvPr/>
            </p:nvSpPr>
            <p:spPr>
              <a:xfrm>
                <a:off x="3267389" y="2366847"/>
                <a:ext cx="2460671" cy="2538940"/>
              </a:xfrm>
              <a:prstGeom prst="ellipse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1641AA63-F009-42AE-953C-610D5CB18F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52696" y="2680494"/>
              <a:ext cx="536120" cy="534987"/>
            </a:xfrm>
            <a:custGeom>
              <a:avLst/>
              <a:gdLst>
                <a:gd name="T0" fmla="*/ 133112 w 689"/>
                <a:gd name="T1" fmla="*/ 513932 h 688"/>
                <a:gd name="T2" fmla="*/ 618646 w 689"/>
                <a:gd name="T3" fmla="*/ 234100 h 688"/>
                <a:gd name="T4" fmla="*/ 540087 w 689"/>
                <a:gd name="T5" fmla="*/ 658747 h 688"/>
                <a:gd name="T6" fmla="*/ 211671 w 689"/>
                <a:gd name="T7" fmla="*/ 90374 h 688"/>
                <a:gd name="T8" fmla="*/ 540087 w 689"/>
                <a:gd name="T9" fmla="*/ 658747 h 688"/>
                <a:gd name="T10" fmla="*/ 175665 w 689"/>
                <a:gd name="T11" fmla="*/ 489977 h 688"/>
                <a:gd name="T12" fmla="*/ 576093 w 689"/>
                <a:gd name="T13" fmla="*/ 259144 h 688"/>
                <a:gd name="T14" fmla="*/ 501899 w 689"/>
                <a:gd name="T15" fmla="*/ 591239 h 688"/>
                <a:gd name="T16" fmla="*/ 250950 w 689"/>
                <a:gd name="T17" fmla="*/ 157882 h 688"/>
                <a:gd name="T18" fmla="*/ 501899 w 689"/>
                <a:gd name="T19" fmla="*/ 591239 h 688"/>
                <a:gd name="T20" fmla="*/ 376425 w 689"/>
                <a:gd name="T21" fmla="*/ 409403 h 688"/>
                <a:gd name="T22" fmla="*/ 376425 w 689"/>
                <a:gd name="T23" fmla="*/ 338629 h 688"/>
                <a:gd name="T24" fmla="*/ 391700 w 689"/>
                <a:gd name="T25" fmla="*/ 172037 h 688"/>
                <a:gd name="T26" fmla="*/ 375333 w 689"/>
                <a:gd name="T27" fmla="*/ 187280 h 688"/>
                <a:gd name="T28" fmla="*/ 360058 w 689"/>
                <a:gd name="T29" fmla="*/ 146993 h 688"/>
                <a:gd name="T30" fmla="*/ 376425 w 689"/>
                <a:gd name="T31" fmla="*/ 131749 h 688"/>
                <a:gd name="T32" fmla="*/ 391700 w 689"/>
                <a:gd name="T33" fmla="*/ 172037 h 688"/>
                <a:gd name="T34" fmla="*/ 376425 w 689"/>
                <a:gd name="T35" fmla="*/ 617372 h 688"/>
                <a:gd name="T36" fmla="*/ 360058 w 689"/>
                <a:gd name="T37" fmla="*/ 602128 h 688"/>
                <a:gd name="T38" fmla="*/ 375333 w 689"/>
                <a:gd name="T39" fmla="*/ 561841 h 688"/>
                <a:gd name="T40" fmla="*/ 391700 w 689"/>
                <a:gd name="T41" fmla="*/ 577085 h 688"/>
                <a:gd name="T42" fmla="*/ 173483 w 689"/>
                <a:gd name="T43" fmla="*/ 354961 h 688"/>
                <a:gd name="T44" fmla="*/ 188758 w 689"/>
                <a:gd name="T45" fmla="*/ 372383 h 688"/>
                <a:gd name="T46" fmla="*/ 148388 w 689"/>
                <a:gd name="T47" fmla="*/ 387627 h 688"/>
                <a:gd name="T48" fmla="*/ 133112 w 689"/>
                <a:gd name="T49" fmla="*/ 370205 h 688"/>
                <a:gd name="T50" fmla="*/ 173483 w 689"/>
                <a:gd name="T51" fmla="*/ 354961 h 688"/>
                <a:gd name="T52" fmla="*/ 618646 w 689"/>
                <a:gd name="T53" fmla="*/ 370205 h 688"/>
                <a:gd name="T54" fmla="*/ 603370 w 689"/>
                <a:gd name="T55" fmla="*/ 387627 h 688"/>
                <a:gd name="T56" fmla="*/ 563000 w 689"/>
                <a:gd name="T57" fmla="*/ 372383 h 688"/>
                <a:gd name="T58" fmla="*/ 578275 w 689"/>
                <a:gd name="T59" fmla="*/ 354961 h 688"/>
                <a:gd name="T60" fmla="*/ 396064 w 689"/>
                <a:gd name="T61" fmla="*/ 374561 h 688"/>
                <a:gd name="T62" fmla="*/ 356785 w 689"/>
                <a:gd name="T63" fmla="*/ 374561 h 688"/>
                <a:gd name="T64" fmla="*/ 376425 w 689"/>
                <a:gd name="T65" fmla="*/ 218857 h 688"/>
                <a:gd name="T66" fmla="*/ 396064 w 689"/>
                <a:gd name="T67" fmla="*/ 374561 h 688"/>
                <a:gd name="T68" fmla="*/ 285864 w 689"/>
                <a:gd name="T69" fmla="*/ 467112 h 688"/>
                <a:gd name="T70" fmla="*/ 358967 w 689"/>
                <a:gd name="T71" fmla="*/ 365850 h 688"/>
                <a:gd name="T72" fmla="*/ 387335 w 689"/>
                <a:gd name="T73" fmla="*/ 393071 h 68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689"/>
                <a:gd name="T112" fmla="*/ 0 h 688"/>
                <a:gd name="T113" fmla="*/ 689 w 689"/>
                <a:gd name="T114" fmla="*/ 688 h 688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689" h="688">
                  <a:moveTo>
                    <a:pt x="216" y="121"/>
                  </a:moveTo>
                  <a:cubicBezTo>
                    <a:pt x="94" y="192"/>
                    <a:pt x="51" y="350"/>
                    <a:pt x="122" y="472"/>
                  </a:cubicBezTo>
                  <a:cubicBezTo>
                    <a:pt x="193" y="595"/>
                    <a:pt x="350" y="637"/>
                    <a:pt x="473" y="566"/>
                  </a:cubicBezTo>
                  <a:cubicBezTo>
                    <a:pt x="596" y="495"/>
                    <a:pt x="638" y="338"/>
                    <a:pt x="567" y="215"/>
                  </a:cubicBezTo>
                  <a:cubicBezTo>
                    <a:pt x="496" y="93"/>
                    <a:pt x="339" y="51"/>
                    <a:pt x="216" y="121"/>
                  </a:cubicBezTo>
                  <a:close/>
                  <a:moveTo>
                    <a:pt x="495" y="605"/>
                  </a:moveTo>
                  <a:cubicBezTo>
                    <a:pt x="351" y="688"/>
                    <a:pt x="167" y="638"/>
                    <a:pt x="83" y="495"/>
                  </a:cubicBezTo>
                  <a:cubicBezTo>
                    <a:pt x="0" y="351"/>
                    <a:pt x="50" y="166"/>
                    <a:pt x="194" y="83"/>
                  </a:cubicBezTo>
                  <a:cubicBezTo>
                    <a:pt x="338" y="0"/>
                    <a:pt x="523" y="49"/>
                    <a:pt x="606" y="193"/>
                  </a:cubicBezTo>
                  <a:cubicBezTo>
                    <a:pt x="689" y="337"/>
                    <a:pt x="639" y="522"/>
                    <a:pt x="495" y="605"/>
                  </a:cubicBezTo>
                  <a:close/>
                  <a:moveTo>
                    <a:pt x="238" y="160"/>
                  </a:moveTo>
                  <a:cubicBezTo>
                    <a:pt x="137" y="219"/>
                    <a:pt x="102" y="349"/>
                    <a:pt x="161" y="450"/>
                  </a:cubicBezTo>
                  <a:cubicBezTo>
                    <a:pt x="219" y="551"/>
                    <a:pt x="349" y="586"/>
                    <a:pt x="451" y="528"/>
                  </a:cubicBezTo>
                  <a:cubicBezTo>
                    <a:pt x="552" y="469"/>
                    <a:pt x="587" y="339"/>
                    <a:pt x="528" y="238"/>
                  </a:cubicBezTo>
                  <a:cubicBezTo>
                    <a:pt x="470" y="136"/>
                    <a:pt x="340" y="102"/>
                    <a:pt x="238" y="160"/>
                  </a:cubicBezTo>
                  <a:close/>
                  <a:moveTo>
                    <a:pt x="460" y="543"/>
                  </a:moveTo>
                  <a:cubicBezTo>
                    <a:pt x="350" y="607"/>
                    <a:pt x="209" y="569"/>
                    <a:pt x="145" y="459"/>
                  </a:cubicBezTo>
                  <a:cubicBezTo>
                    <a:pt x="82" y="349"/>
                    <a:pt x="120" y="208"/>
                    <a:pt x="230" y="145"/>
                  </a:cubicBezTo>
                  <a:cubicBezTo>
                    <a:pt x="339" y="81"/>
                    <a:pt x="480" y="119"/>
                    <a:pt x="544" y="229"/>
                  </a:cubicBezTo>
                  <a:cubicBezTo>
                    <a:pt x="607" y="339"/>
                    <a:pt x="570" y="480"/>
                    <a:pt x="460" y="543"/>
                  </a:cubicBezTo>
                  <a:close/>
                  <a:moveTo>
                    <a:pt x="377" y="344"/>
                  </a:moveTo>
                  <a:cubicBezTo>
                    <a:pt x="377" y="362"/>
                    <a:pt x="362" y="376"/>
                    <a:pt x="345" y="376"/>
                  </a:cubicBezTo>
                  <a:cubicBezTo>
                    <a:pt x="327" y="376"/>
                    <a:pt x="312" y="362"/>
                    <a:pt x="312" y="344"/>
                  </a:cubicBezTo>
                  <a:cubicBezTo>
                    <a:pt x="312" y="326"/>
                    <a:pt x="327" y="311"/>
                    <a:pt x="345" y="311"/>
                  </a:cubicBezTo>
                  <a:cubicBezTo>
                    <a:pt x="362" y="311"/>
                    <a:pt x="377" y="326"/>
                    <a:pt x="377" y="344"/>
                  </a:cubicBezTo>
                  <a:close/>
                  <a:moveTo>
                    <a:pt x="359" y="158"/>
                  </a:moveTo>
                  <a:cubicBezTo>
                    <a:pt x="359" y="166"/>
                    <a:pt x="353" y="172"/>
                    <a:pt x="345" y="172"/>
                  </a:cubicBezTo>
                  <a:lnTo>
                    <a:pt x="344" y="172"/>
                  </a:lnTo>
                  <a:cubicBezTo>
                    <a:pt x="336" y="172"/>
                    <a:pt x="330" y="166"/>
                    <a:pt x="330" y="158"/>
                  </a:cubicBezTo>
                  <a:lnTo>
                    <a:pt x="330" y="135"/>
                  </a:lnTo>
                  <a:cubicBezTo>
                    <a:pt x="330" y="127"/>
                    <a:pt x="336" y="121"/>
                    <a:pt x="344" y="121"/>
                  </a:cubicBezTo>
                  <a:lnTo>
                    <a:pt x="345" y="121"/>
                  </a:lnTo>
                  <a:cubicBezTo>
                    <a:pt x="353" y="121"/>
                    <a:pt x="359" y="127"/>
                    <a:pt x="359" y="135"/>
                  </a:cubicBezTo>
                  <a:lnTo>
                    <a:pt x="359" y="158"/>
                  </a:lnTo>
                  <a:close/>
                  <a:moveTo>
                    <a:pt x="359" y="553"/>
                  </a:moveTo>
                  <a:cubicBezTo>
                    <a:pt x="359" y="560"/>
                    <a:pt x="353" y="567"/>
                    <a:pt x="345" y="567"/>
                  </a:cubicBezTo>
                  <a:lnTo>
                    <a:pt x="344" y="567"/>
                  </a:lnTo>
                  <a:cubicBezTo>
                    <a:pt x="336" y="567"/>
                    <a:pt x="330" y="560"/>
                    <a:pt x="330" y="553"/>
                  </a:cubicBezTo>
                  <a:lnTo>
                    <a:pt x="330" y="530"/>
                  </a:lnTo>
                  <a:cubicBezTo>
                    <a:pt x="330" y="522"/>
                    <a:pt x="336" y="516"/>
                    <a:pt x="344" y="516"/>
                  </a:cubicBezTo>
                  <a:lnTo>
                    <a:pt x="345" y="516"/>
                  </a:lnTo>
                  <a:cubicBezTo>
                    <a:pt x="353" y="516"/>
                    <a:pt x="359" y="522"/>
                    <a:pt x="359" y="530"/>
                  </a:cubicBezTo>
                  <a:lnTo>
                    <a:pt x="359" y="553"/>
                  </a:lnTo>
                  <a:close/>
                  <a:moveTo>
                    <a:pt x="159" y="326"/>
                  </a:moveTo>
                  <a:cubicBezTo>
                    <a:pt x="166" y="326"/>
                    <a:pt x="173" y="333"/>
                    <a:pt x="173" y="340"/>
                  </a:cubicBezTo>
                  <a:lnTo>
                    <a:pt x="173" y="342"/>
                  </a:lnTo>
                  <a:cubicBezTo>
                    <a:pt x="173" y="350"/>
                    <a:pt x="166" y="356"/>
                    <a:pt x="159" y="356"/>
                  </a:cubicBezTo>
                  <a:lnTo>
                    <a:pt x="136" y="356"/>
                  </a:lnTo>
                  <a:cubicBezTo>
                    <a:pt x="128" y="356"/>
                    <a:pt x="122" y="350"/>
                    <a:pt x="122" y="342"/>
                  </a:cubicBezTo>
                  <a:lnTo>
                    <a:pt x="122" y="340"/>
                  </a:lnTo>
                  <a:cubicBezTo>
                    <a:pt x="122" y="333"/>
                    <a:pt x="128" y="326"/>
                    <a:pt x="136" y="326"/>
                  </a:cubicBezTo>
                  <a:lnTo>
                    <a:pt x="159" y="326"/>
                  </a:lnTo>
                  <a:close/>
                  <a:moveTo>
                    <a:pt x="553" y="326"/>
                  </a:moveTo>
                  <a:cubicBezTo>
                    <a:pt x="561" y="326"/>
                    <a:pt x="567" y="333"/>
                    <a:pt x="567" y="340"/>
                  </a:cubicBezTo>
                  <a:lnTo>
                    <a:pt x="567" y="342"/>
                  </a:lnTo>
                  <a:cubicBezTo>
                    <a:pt x="567" y="350"/>
                    <a:pt x="561" y="356"/>
                    <a:pt x="553" y="356"/>
                  </a:cubicBezTo>
                  <a:lnTo>
                    <a:pt x="530" y="356"/>
                  </a:lnTo>
                  <a:cubicBezTo>
                    <a:pt x="523" y="356"/>
                    <a:pt x="516" y="350"/>
                    <a:pt x="516" y="342"/>
                  </a:cubicBezTo>
                  <a:lnTo>
                    <a:pt x="516" y="340"/>
                  </a:lnTo>
                  <a:cubicBezTo>
                    <a:pt x="516" y="333"/>
                    <a:pt x="523" y="326"/>
                    <a:pt x="530" y="326"/>
                  </a:cubicBezTo>
                  <a:lnTo>
                    <a:pt x="553" y="326"/>
                  </a:lnTo>
                  <a:close/>
                  <a:moveTo>
                    <a:pt x="363" y="344"/>
                  </a:moveTo>
                  <a:cubicBezTo>
                    <a:pt x="363" y="354"/>
                    <a:pt x="355" y="362"/>
                    <a:pt x="345" y="362"/>
                  </a:cubicBezTo>
                  <a:cubicBezTo>
                    <a:pt x="335" y="362"/>
                    <a:pt x="327" y="354"/>
                    <a:pt x="327" y="344"/>
                  </a:cubicBezTo>
                  <a:lnTo>
                    <a:pt x="327" y="219"/>
                  </a:lnTo>
                  <a:cubicBezTo>
                    <a:pt x="327" y="209"/>
                    <a:pt x="335" y="201"/>
                    <a:pt x="345" y="201"/>
                  </a:cubicBezTo>
                  <a:cubicBezTo>
                    <a:pt x="355" y="201"/>
                    <a:pt x="363" y="209"/>
                    <a:pt x="363" y="219"/>
                  </a:cubicBezTo>
                  <a:lnTo>
                    <a:pt x="363" y="344"/>
                  </a:lnTo>
                  <a:close/>
                  <a:moveTo>
                    <a:pt x="289" y="427"/>
                  </a:moveTo>
                  <a:cubicBezTo>
                    <a:pt x="281" y="435"/>
                    <a:pt x="269" y="436"/>
                    <a:pt x="262" y="429"/>
                  </a:cubicBezTo>
                  <a:cubicBezTo>
                    <a:pt x="255" y="422"/>
                    <a:pt x="255" y="409"/>
                    <a:pt x="263" y="402"/>
                  </a:cubicBezTo>
                  <a:lnTo>
                    <a:pt x="329" y="336"/>
                  </a:lnTo>
                  <a:cubicBezTo>
                    <a:pt x="337" y="328"/>
                    <a:pt x="349" y="327"/>
                    <a:pt x="356" y="334"/>
                  </a:cubicBezTo>
                  <a:cubicBezTo>
                    <a:pt x="363" y="341"/>
                    <a:pt x="362" y="354"/>
                    <a:pt x="355" y="361"/>
                  </a:cubicBezTo>
                  <a:lnTo>
                    <a:pt x="289" y="4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34" tIns="45717" rIns="91434" bIns="45717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59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31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03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75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17381CA-E66D-40AB-AB72-D66A3859D012}"/>
              </a:ext>
            </a:extLst>
          </p:cNvPr>
          <p:cNvGrpSpPr/>
          <p:nvPr/>
        </p:nvGrpSpPr>
        <p:grpSpPr>
          <a:xfrm>
            <a:off x="4253585" y="2302494"/>
            <a:ext cx="833438" cy="833438"/>
            <a:chOff x="4186237" y="1771650"/>
            <a:chExt cx="833438" cy="833438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36E86B55-9D34-40B2-8AE3-E136BE76842B}"/>
                </a:ext>
              </a:extLst>
            </p:cNvPr>
            <p:cNvGrpSpPr/>
            <p:nvPr/>
          </p:nvGrpSpPr>
          <p:grpSpPr bwMode="auto">
            <a:xfrm>
              <a:off x="4186237" y="1771650"/>
              <a:ext cx="833438" cy="833438"/>
              <a:chOff x="3176812" y="2273198"/>
              <a:chExt cx="2641825" cy="2726239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5B0FFE76-0219-4767-80EB-F0BC166CB109}"/>
                  </a:ext>
                </a:extLst>
              </p:cNvPr>
              <p:cNvSpPr/>
              <p:nvPr/>
            </p:nvSpPr>
            <p:spPr>
              <a:xfrm>
                <a:off x="3176812" y="2273198"/>
                <a:ext cx="2641825" cy="2726239"/>
              </a:xfrm>
              <a:prstGeom prst="ellipse">
                <a:avLst/>
              </a:prstGeom>
              <a:gradFill flip="none" rotWithShape="1">
                <a:gsLst>
                  <a:gs pos="57000">
                    <a:schemeClr val="accent1">
                      <a:lumMod val="5000"/>
                      <a:lumOff val="95000"/>
                    </a:schemeClr>
                  </a:gs>
                  <a:gs pos="92000">
                    <a:schemeClr val="bg1">
                      <a:lumMod val="7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127000" dist="254000" dir="7200000" sx="99000" sy="99000" algn="tr" rotWithShape="0">
                  <a:prstClr val="black">
                    <a:alpha val="3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5A6E33FD-8A92-4793-95DD-3B06917FCABE}"/>
                  </a:ext>
                </a:extLst>
              </p:cNvPr>
              <p:cNvSpPr/>
              <p:nvPr/>
            </p:nvSpPr>
            <p:spPr>
              <a:xfrm>
                <a:off x="3267389" y="2366669"/>
                <a:ext cx="2460671" cy="2539297"/>
              </a:xfrm>
              <a:prstGeom prst="ellipse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F287E23F-209D-43A1-84AE-2C112E0A66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69197" y="1953745"/>
              <a:ext cx="443177" cy="469247"/>
            </a:xfrm>
            <a:custGeom>
              <a:avLst/>
              <a:gdLst>
                <a:gd name="T0" fmla="*/ 308844 w 568"/>
                <a:gd name="T1" fmla="*/ 627293 h 601"/>
                <a:gd name="T2" fmla="*/ 309935 w 568"/>
                <a:gd name="T3" fmla="*/ 363917 h 601"/>
                <a:gd name="T4" fmla="*/ 494368 w 568"/>
                <a:gd name="T5" fmla="*/ 328946 h 601"/>
                <a:gd name="T6" fmla="*/ 378688 w 568"/>
                <a:gd name="T7" fmla="*/ 374846 h 601"/>
                <a:gd name="T8" fmla="*/ 103675 w 568"/>
                <a:gd name="T9" fmla="*/ 233869 h 601"/>
                <a:gd name="T10" fmla="*/ 138598 w 568"/>
                <a:gd name="T11" fmla="*/ 238240 h 601"/>
                <a:gd name="T12" fmla="*/ 183342 w 568"/>
                <a:gd name="T13" fmla="*/ 242612 h 601"/>
                <a:gd name="T14" fmla="*/ 182250 w 568"/>
                <a:gd name="T15" fmla="*/ 213105 h 601"/>
                <a:gd name="T16" fmla="*/ 309935 w 568"/>
                <a:gd name="T17" fmla="*/ 331132 h 601"/>
                <a:gd name="T18" fmla="*/ 450715 w 568"/>
                <a:gd name="T19" fmla="*/ 228405 h 601"/>
                <a:gd name="T20" fmla="*/ 482364 w 568"/>
                <a:gd name="T21" fmla="*/ 222940 h 601"/>
                <a:gd name="T22" fmla="*/ 499825 w 568"/>
                <a:gd name="T23" fmla="*/ 229497 h 601"/>
                <a:gd name="T24" fmla="*/ 453989 w 568"/>
                <a:gd name="T25" fmla="*/ 279768 h 601"/>
                <a:gd name="T26" fmla="*/ 533656 w 568"/>
                <a:gd name="T27" fmla="*/ 372660 h 601"/>
                <a:gd name="T28" fmla="*/ 509647 w 568"/>
                <a:gd name="T29" fmla="*/ 287418 h 601"/>
                <a:gd name="T30" fmla="*/ 509647 w 568"/>
                <a:gd name="T31" fmla="*/ 546423 h 601"/>
                <a:gd name="T32" fmla="*/ 539112 w 568"/>
                <a:gd name="T33" fmla="*/ 539865 h 601"/>
                <a:gd name="T34" fmla="*/ 338309 w 568"/>
                <a:gd name="T35" fmla="*/ 650243 h 601"/>
                <a:gd name="T36" fmla="*/ 311026 w 568"/>
                <a:gd name="T37" fmla="*/ 656800 h 601"/>
                <a:gd name="T38" fmla="*/ 81849 w 568"/>
                <a:gd name="T39" fmla="*/ 539865 h 601"/>
                <a:gd name="T40" fmla="*/ 111315 w 568"/>
                <a:gd name="T41" fmla="*/ 546423 h 601"/>
                <a:gd name="T42" fmla="*/ 111315 w 568"/>
                <a:gd name="T43" fmla="*/ 287418 h 601"/>
                <a:gd name="T44" fmla="*/ 87306 w 568"/>
                <a:gd name="T45" fmla="*/ 372660 h 601"/>
                <a:gd name="T46" fmla="*/ 154968 w 568"/>
                <a:gd name="T47" fmla="*/ 275397 h 601"/>
                <a:gd name="T48" fmla="*/ 67662 w 568"/>
                <a:gd name="T49" fmla="*/ 437138 h 601"/>
                <a:gd name="T50" fmla="*/ 80758 w 568"/>
                <a:gd name="T51" fmla="*/ 463366 h 601"/>
                <a:gd name="T52" fmla="*/ 92762 w 568"/>
                <a:gd name="T53" fmla="*/ 487409 h 601"/>
                <a:gd name="T54" fmla="*/ 49109 w 568"/>
                <a:gd name="T55" fmla="*/ 519101 h 601"/>
                <a:gd name="T56" fmla="*/ 30557 w 568"/>
                <a:gd name="T57" fmla="*/ 412003 h 601"/>
                <a:gd name="T58" fmla="*/ 58931 w 568"/>
                <a:gd name="T59" fmla="*/ 363917 h 601"/>
                <a:gd name="T60" fmla="*/ 516194 w 568"/>
                <a:gd name="T61" fmla="*/ 416374 h 601"/>
                <a:gd name="T62" fmla="*/ 505281 w 568"/>
                <a:gd name="T63" fmla="*/ 443695 h 601"/>
                <a:gd name="T64" fmla="*/ 496551 w 568"/>
                <a:gd name="T65" fmla="*/ 471016 h 601"/>
                <a:gd name="T66" fmla="*/ 491094 w 568"/>
                <a:gd name="T67" fmla="*/ 491780 h 601"/>
                <a:gd name="T68" fmla="*/ 526016 w 568"/>
                <a:gd name="T69" fmla="*/ 396703 h 601"/>
                <a:gd name="T70" fmla="*/ 559847 w 568"/>
                <a:gd name="T71" fmla="*/ 393424 h 601"/>
                <a:gd name="T72" fmla="*/ 307752 w 568"/>
                <a:gd name="T73" fmla="*/ 0 h 601"/>
                <a:gd name="T74" fmla="*/ 456172 w 568"/>
                <a:gd name="T75" fmla="*/ 116934 h 601"/>
                <a:gd name="T76" fmla="*/ 429980 w 568"/>
                <a:gd name="T77" fmla="*/ 195619 h 601"/>
                <a:gd name="T78" fmla="*/ 398332 w 568"/>
                <a:gd name="T79" fmla="*/ 88520 h 601"/>
                <a:gd name="T80" fmla="*/ 211716 w 568"/>
                <a:gd name="T81" fmla="*/ 199991 h 601"/>
                <a:gd name="T82" fmla="*/ 165881 w 568"/>
                <a:gd name="T83" fmla="*/ 168298 h 601"/>
                <a:gd name="T84" fmla="*/ 216081 w 568"/>
                <a:gd name="T85" fmla="*/ 44807 h 60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568"/>
                <a:gd name="T130" fmla="*/ 0 h 601"/>
                <a:gd name="T131" fmla="*/ 568 w 568"/>
                <a:gd name="T132" fmla="*/ 601 h 60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568" h="601">
                  <a:moveTo>
                    <a:pt x="266" y="331"/>
                  </a:moveTo>
                  <a:lnTo>
                    <a:pt x="266" y="571"/>
                  </a:lnTo>
                  <a:cubicBezTo>
                    <a:pt x="272" y="573"/>
                    <a:pt x="277" y="575"/>
                    <a:pt x="283" y="574"/>
                  </a:cubicBezTo>
                  <a:cubicBezTo>
                    <a:pt x="290" y="574"/>
                    <a:pt x="297" y="572"/>
                    <a:pt x="303" y="570"/>
                  </a:cubicBezTo>
                  <a:lnTo>
                    <a:pt x="303" y="331"/>
                  </a:lnTo>
                  <a:cubicBezTo>
                    <a:pt x="297" y="332"/>
                    <a:pt x="290" y="333"/>
                    <a:pt x="284" y="333"/>
                  </a:cubicBezTo>
                  <a:cubicBezTo>
                    <a:pt x="278" y="333"/>
                    <a:pt x="272" y="332"/>
                    <a:pt x="266" y="331"/>
                  </a:cubicBezTo>
                  <a:close/>
                  <a:moveTo>
                    <a:pt x="347" y="343"/>
                  </a:moveTo>
                  <a:lnTo>
                    <a:pt x="453" y="301"/>
                  </a:lnTo>
                  <a:lnTo>
                    <a:pt x="453" y="345"/>
                  </a:lnTo>
                  <a:lnTo>
                    <a:pt x="347" y="386"/>
                  </a:lnTo>
                  <a:lnTo>
                    <a:pt x="347" y="343"/>
                  </a:lnTo>
                  <a:close/>
                  <a:moveTo>
                    <a:pt x="142" y="252"/>
                  </a:moveTo>
                  <a:lnTo>
                    <a:pt x="99" y="228"/>
                  </a:lnTo>
                  <a:cubicBezTo>
                    <a:pt x="94" y="225"/>
                    <a:pt x="93" y="219"/>
                    <a:pt x="95" y="214"/>
                  </a:cubicBezTo>
                  <a:cubicBezTo>
                    <a:pt x="98" y="209"/>
                    <a:pt x="104" y="208"/>
                    <a:pt x="109" y="210"/>
                  </a:cubicBezTo>
                  <a:lnTo>
                    <a:pt x="149" y="233"/>
                  </a:lnTo>
                  <a:lnTo>
                    <a:pt x="127" y="218"/>
                  </a:lnTo>
                  <a:cubicBezTo>
                    <a:pt x="123" y="215"/>
                    <a:pt x="122" y="209"/>
                    <a:pt x="125" y="204"/>
                  </a:cubicBezTo>
                  <a:cubicBezTo>
                    <a:pt x="128" y="200"/>
                    <a:pt x="134" y="199"/>
                    <a:pt x="138" y="202"/>
                  </a:cubicBezTo>
                  <a:lnTo>
                    <a:pt x="168" y="222"/>
                  </a:lnTo>
                  <a:lnTo>
                    <a:pt x="154" y="209"/>
                  </a:lnTo>
                  <a:cubicBezTo>
                    <a:pt x="150" y="205"/>
                    <a:pt x="149" y="199"/>
                    <a:pt x="153" y="195"/>
                  </a:cubicBezTo>
                  <a:cubicBezTo>
                    <a:pt x="157" y="191"/>
                    <a:pt x="163" y="191"/>
                    <a:pt x="167" y="195"/>
                  </a:cubicBezTo>
                  <a:lnTo>
                    <a:pt x="282" y="303"/>
                  </a:lnTo>
                  <a:cubicBezTo>
                    <a:pt x="283" y="303"/>
                    <a:pt x="283" y="303"/>
                    <a:pt x="283" y="304"/>
                  </a:cubicBezTo>
                  <a:cubicBezTo>
                    <a:pt x="283" y="303"/>
                    <a:pt x="284" y="303"/>
                    <a:pt x="284" y="303"/>
                  </a:cubicBezTo>
                  <a:lnTo>
                    <a:pt x="399" y="195"/>
                  </a:lnTo>
                  <a:cubicBezTo>
                    <a:pt x="403" y="191"/>
                    <a:pt x="409" y="191"/>
                    <a:pt x="413" y="195"/>
                  </a:cubicBezTo>
                  <a:cubicBezTo>
                    <a:pt x="417" y="199"/>
                    <a:pt x="417" y="205"/>
                    <a:pt x="413" y="209"/>
                  </a:cubicBezTo>
                  <a:lnTo>
                    <a:pt x="399" y="222"/>
                  </a:lnTo>
                  <a:lnTo>
                    <a:pt x="428" y="202"/>
                  </a:lnTo>
                  <a:cubicBezTo>
                    <a:pt x="432" y="199"/>
                    <a:pt x="438" y="200"/>
                    <a:pt x="442" y="204"/>
                  </a:cubicBezTo>
                  <a:cubicBezTo>
                    <a:pt x="445" y="209"/>
                    <a:pt x="444" y="215"/>
                    <a:pt x="439" y="218"/>
                  </a:cubicBezTo>
                  <a:lnTo>
                    <a:pt x="417" y="233"/>
                  </a:lnTo>
                  <a:lnTo>
                    <a:pt x="458" y="210"/>
                  </a:lnTo>
                  <a:cubicBezTo>
                    <a:pt x="462" y="208"/>
                    <a:pt x="468" y="209"/>
                    <a:pt x="471" y="214"/>
                  </a:cubicBezTo>
                  <a:cubicBezTo>
                    <a:pt x="474" y="219"/>
                    <a:pt x="472" y="225"/>
                    <a:pt x="467" y="228"/>
                  </a:cubicBezTo>
                  <a:lnTo>
                    <a:pt x="416" y="256"/>
                  </a:lnTo>
                  <a:lnTo>
                    <a:pt x="494" y="224"/>
                  </a:lnTo>
                  <a:lnTo>
                    <a:pt x="494" y="342"/>
                  </a:lnTo>
                  <a:cubicBezTo>
                    <a:pt x="492" y="342"/>
                    <a:pt x="491" y="342"/>
                    <a:pt x="489" y="341"/>
                  </a:cubicBezTo>
                  <a:lnTo>
                    <a:pt x="473" y="339"/>
                  </a:lnTo>
                  <a:lnTo>
                    <a:pt x="467" y="351"/>
                  </a:lnTo>
                  <a:lnTo>
                    <a:pt x="467" y="263"/>
                  </a:lnTo>
                  <a:lnTo>
                    <a:pt x="329" y="322"/>
                  </a:lnTo>
                  <a:lnTo>
                    <a:pt x="329" y="559"/>
                  </a:lnTo>
                  <a:lnTo>
                    <a:pt x="467" y="500"/>
                  </a:lnTo>
                  <a:lnTo>
                    <a:pt x="467" y="483"/>
                  </a:lnTo>
                  <a:cubicBezTo>
                    <a:pt x="472" y="486"/>
                    <a:pt x="477" y="488"/>
                    <a:pt x="482" y="490"/>
                  </a:cubicBezTo>
                  <a:cubicBezTo>
                    <a:pt x="486" y="492"/>
                    <a:pt x="490" y="493"/>
                    <a:pt x="494" y="494"/>
                  </a:cubicBezTo>
                  <a:lnTo>
                    <a:pt x="494" y="518"/>
                  </a:lnTo>
                  <a:lnTo>
                    <a:pt x="321" y="591"/>
                  </a:lnTo>
                  <a:cubicBezTo>
                    <a:pt x="318" y="592"/>
                    <a:pt x="314" y="594"/>
                    <a:pt x="310" y="595"/>
                  </a:cubicBezTo>
                  <a:lnTo>
                    <a:pt x="303" y="598"/>
                  </a:lnTo>
                  <a:cubicBezTo>
                    <a:pt x="297" y="599"/>
                    <a:pt x="291" y="601"/>
                    <a:pt x="285" y="601"/>
                  </a:cubicBezTo>
                  <a:cubicBezTo>
                    <a:pt x="271" y="601"/>
                    <a:pt x="258" y="598"/>
                    <a:pt x="247" y="590"/>
                  </a:cubicBezTo>
                  <a:lnTo>
                    <a:pt x="75" y="518"/>
                  </a:lnTo>
                  <a:lnTo>
                    <a:pt x="75" y="494"/>
                  </a:lnTo>
                  <a:cubicBezTo>
                    <a:pt x="79" y="493"/>
                    <a:pt x="83" y="492"/>
                    <a:pt x="87" y="490"/>
                  </a:cubicBezTo>
                  <a:cubicBezTo>
                    <a:pt x="91" y="488"/>
                    <a:pt x="96" y="486"/>
                    <a:pt x="102" y="483"/>
                  </a:cubicBezTo>
                  <a:lnTo>
                    <a:pt x="102" y="500"/>
                  </a:lnTo>
                  <a:lnTo>
                    <a:pt x="240" y="559"/>
                  </a:lnTo>
                  <a:lnTo>
                    <a:pt x="240" y="322"/>
                  </a:lnTo>
                  <a:lnTo>
                    <a:pt x="102" y="263"/>
                  </a:lnTo>
                  <a:lnTo>
                    <a:pt x="102" y="351"/>
                  </a:lnTo>
                  <a:lnTo>
                    <a:pt x="95" y="339"/>
                  </a:lnTo>
                  <a:lnTo>
                    <a:pt x="80" y="341"/>
                  </a:lnTo>
                  <a:cubicBezTo>
                    <a:pt x="78" y="342"/>
                    <a:pt x="77" y="342"/>
                    <a:pt x="75" y="342"/>
                  </a:cubicBezTo>
                  <a:lnTo>
                    <a:pt x="75" y="224"/>
                  </a:lnTo>
                  <a:lnTo>
                    <a:pt x="142" y="252"/>
                  </a:lnTo>
                  <a:close/>
                  <a:moveTo>
                    <a:pt x="86" y="363"/>
                  </a:moveTo>
                  <a:cubicBezTo>
                    <a:pt x="89" y="369"/>
                    <a:pt x="91" y="375"/>
                    <a:pt x="94" y="381"/>
                  </a:cubicBezTo>
                  <a:lnTo>
                    <a:pt x="62" y="400"/>
                  </a:lnTo>
                  <a:lnTo>
                    <a:pt x="97" y="387"/>
                  </a:lnTo>
                  <a:cubicBezTo>
                    <a:pt x="99" y="393"/>
                    <a:pt x="102" y="399"/>
                    <a:pt x="104" y="406"/>
                  </a:cubicBezTo>
                  <a:lnTo>
                    <a:pt x="74" y="424"/>
                  </a:lnTo>
                  <a:lnTo>
                    <a:pt x="106" y="411"/>
                  </a:lnTo>
                  <a:cubicBezTo>
                    <a:pt x="108" y="418"/>
                    <a:pt x="110" y="424"/>
                    <a:pt x="112" y="431"/>
                  </a:cubicBezTo>
                  <a:lnTo>
                    <a:pt x="85" y="446"/>
                  </a:lnTo>
                  <a:lnTo>
                    <a:pt x="113" y="435"/>
                  </a:lnTo>
                  <a:cubicBezTo>
                    <a:pt x="115" y="440"/>
                    <a:pt x="116" y="445"/>
                    <a:pt x="117" y="450"/>
                  </a:cubicBezTo>
                  <a:cubicBezTo>
                    <a:pt x="111" y="454"/>
                    <a:pt x="66" y="483"/>
                    <a:pt x="45" y="475"/>
                  </a:cubicBezTo>
                  <a:cubicBezTo>
                    <a:pt x="23" y="467"/>
                    <a:pt x="2" y="437"/>
                    <a:pt x="1" y="410"/>
                  </a:cubicBezTo>
                  <a:cubicBezTo>
                    <a:pt x="0" y="383"/>
                    <a:pt x="70" y="366"/>
                    <a:pt x="86" y="363"/>
                  </a:cubicBezTo>
                  <a:close/>
                  <a:moveTo>
                    <a:pt x="28" y="377"/>
                  </a:moveTo>
                  <a:lnTo>
                    <a:pt x="45" y="369"/>
                  </a:lnTo>
                  <a:lnTo>
                    <a:pt x="54" y="360"/>
                  </a:lnTo>
                  <a:lnTo>
                    <a:pt x="54" y="333"/>
                  </a:lnTo>
                  <a:cubicBezTo>
                    <a:pt x="38" y="340"/>
                    <a:pt x="31" y="356"/>
                    <a:pt x="28" y="377"/>
                  </a:cubicBezTo>
                  <a:close/>
                  <a:moveTo>
                    <a:pt x="482" y="363"/>
                  </a:moveTo>
                  <a:cubicBezTo>
                    <a:pt x="479" y="369"/>
                    <a:pt x="476" y="375"/>
                    <a:pt x="473" y="381"/>
                  </a:cubicBezTo>
                  <a:lnTo>
                    <a:pt x="505" y="400"/>
                  </a:lnTo>
                  <a:lnTo>
                    <a:pt x="471" y="387"/>
                  </a:lnTo>
                  <a:cubicBezTo>
                    <a:pt x="468" y="393"/>
                    <a:pt x="465" y="399"/>
                    <a:pt x="463" y="406"/>
                  </a:cubicBezTo>
                  <a:lnTo>
                    <a:pt x="493" y="424"/>
                  </a:lnTo>
                  <a:lnTo>
                    <a:pt x="461" y="411"/>
                  </a:lnTo>
                  <a:cubicBezTo>
                    <a:pt x="459" y="418"/>
                    <a:pt x="457" y="424"/>
                    <a:pt x="455" y="431"/>
                  </a:cubicBezTo>
                  <a:lnTo>
                    <a:pt x="482" y="446"/>
                  </a:lnTo>
                  <a:lnTo>
                    <a:pt x="454" y="435"/>
                  </a:lnTo>
                  <a:cubicBezTo>
                    <a:pt x="453" y="440"/>
                    <a:pt x="451" y="445"/>
                    <a:pt x="450" y="450"/>
                  </a:cubicBezTo>
                  <a:cubicBezTo>
                    <a:pt x="456" y="454"/>
                    <a:pt x="501" y="483"/>
                    <a:pt x="523" y="475"/>
                  </a:cubicBezTo>
                  <a:cubicBezTo>
                    <a:pt x="544" y="467"/>
                    <a:pt x="566" y="437"/>
                    <a:pt x="567" y="410"/>
                  </a:cubicBezTo>
                  <a:cubicBezTo>
                    <a:pt x="568" y="383"/>
                    <a:pt x="497" y="366"/>
                    <a:pt x="482" y="363"/>
                  </a:cubicBezTo>
                  <a:close/>
                  <a:moveTo>
                    <a:pt x="540" y="377"/>
                  </a:moveTo>
                  <a:lnTo>
                    <a:pt x="522" y="369"/>
                  </a:lnTo>
                  <a:lnTo>
                    <a:pt x="513" y="360"/>
                  </a:lnTo>
                  <a:lnTo>
                    <a:pt x="513" y="333"/>
                  </a:lnTo>
                  <a:cubicBezTo>
                    <a:pt x="529" y="340"/>
                    <a:pt x="536" y="356"/>
                    <a:pt x="540" y="377"/>
                  </a:cubicBezTo>
                  <a:close/>
                  <a:moveTo>
                    <a:pt x="282" y="0"/>
                  </a:moveTo>
                  <a:cubicBezTo>
                    <a:pt x="315" y="0"/>
                    <a:pt x="344" y="16"/>
                    <a:pt x="366" y="41"/>
                  </a:cubicBezTo>
                  <a:cubicBezTo>
                    <a:pt x="379" y="58"/>
                    <a:pt x="390" y="78"/>
                    <a:pt x="395" y="101"/>
                  </a:cubicBezTo>
                  <a:cubicBezTo>
                    <a:pt x="403" y="99"/>
                    <a:pt x="415" y="98"/>
                    <a:pt x="418" y="107"/>
                  </a:cubicBezTo>
                  <a:cubicBezTo>
                    <a:pt x="423" y="120"/>
                    <a:pt x="421" y="151"/>
                    <a:pt x="412" y="154"/>
                  </a:cubicBezTo>
                  <a:cubicBezTo>
                    <a:pt x="408" y="156"/>
                    <a:pt x="403" y="156"/>
                    <a:pt x="398" y="155"/>
                  </a:cubicBezTo>
                  <a:cubicBezTo>
                    <a:pt x="398" y="163"/>
                    <a:pt x="396" y="171"/>
                    <a:pt x="394" y="179"/>
                  </a:cubicBezTo>
                  <a:cubicBezTo>
                    <a:pt x="386" y="180"/>
                    <a:pt x="378" y="182"/>
                    <a:pt x="370" y="183"/>
                  </a:cubicBezTo>
                  <a:cubicBezTo>
                    <a:pt x="375" y="169"/>
                    <a:pt x="377" y="154"/>
                    <a:pt x="377" y="138"/>
                  </a:cubicBezTo>
                  <a:cubicBezTo>
                    <a:pt x="377" y="117"/>
                    <a:pt x="373" y="98"/>
                    <a:pt x="365" y="81"/>
                  </a:cubicBezTo>
                  <a:cubicBezTo>
                    <a:pt x="301" y="132"/>
                    <a:pt x="218" y="95"/>
                    <a:pt x="197" y="86"/>
                  </a:cubicBezTo>
                  <a:cubicBezTo>
                    <a:pt x="190" y="101"/>
                    <a:pt x="187" y="119"/>
                    <a:pt x="187" y="138"/>
                  </a:cubicBezTo>
                  <a:cubicBezTo>
                    <a:pt x="187" y="154"/>
                    <a:pt x="189" y="169"/>
                    <a:pt x="194" y="183"/>
                  </a:cubicBezTo>
                  <a:cubicBezTo>
                    <a:pt x="186" y="181"/>
                    <a:pt x="178" y="180"/>
                    <a:pt x="170" y="179"/>
                  </a:cubicBezTo>
                  <a:cubicBezTo>
                    <a:pt x="168" y="171"/>
                    <a:pt x="167" y="163"/>
                    <a:pt x="166" y="155"/>
                  </a:cubicBezTo>
                  <a:cubicBezTo>
                    <a:pt x="161" y="156"/>
                    <a:pt x="156" y="156"/>
                    <a:pt x="152" y="154"/>
                  </a:cubicBezTo>
                  <a:cubicBezTo>
                    <a:pt x="143" y="151"/>
                    <a:pt x="141" y="120"/>
                    <a:pt x="146" y="107"/>
                  </a:cubicBezTo>
                  <a:cubicBezTo>
                    <a:pt x="149" y="98"/>
                    <a:pt x="161" y="99"/>
                    <a:pt x="169" y="101"/>
                  </a:cubicBezTo>
                  <a:cubicBezTo>
                    <a:pt x="174" y="78"/>
                    <a:pt x="185" y="58"/>
                    <a:pt x="198" y="41"/>
                  </a:cubicBezTo>
                  <a:cubicBezTo>
                    <a:pt x="220" y="16"/>
                    <a:pt x="249" y="0"/>
                    <a:pt x="2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34" tIns="45717" rIns="91434" bIns="45717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59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31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03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75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78A98AF-BF0D-407B-95BD-9606D0B268E1}"/>
              </a:ext>
            </a:extLst>
          </p:cNvPr>
          <p:cNvGrpSpPr/>
          <p:nvPr/>
        </p:nvGrpSpPr>
        <p:grpSpPr>
          <a:xfrm>
            <a:off x="4253585" y="4226544"/>
            <a:ext cx="833438" cy="833438"/>
            <a:chOff x="4186237" y="3695700"/>
            <a:chExt cx="833438" cy="833438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66C8A6A2-F36A-4039-827F-3C74A8FC2F1A}"/>
                </a:ext>
              </a:extLst>
            </p:cNvPr>
            <p:cNvGrpSpPr/>
            <p:nvPr/>
          </p:nvGrpSpPr>
          <p:grpSpPr bwMode="auto">
            <a:xfrm>
              <a:off x="4186237" y="3695700"/>
              <a:ext cx="833438" cy="833438"/>
              <a:chOff x="3176812" y="2273198"/>
              <a:chExt cx="2641825" cy="2726239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3C2BC265-F1AF-4930-8D77-40448B8C71F1}"/>
                  </a:ext>
                </a:extLst>
              </p:cNvPr>
              <p:cNvSpPr/>
              <p:nvPr/>
            </p:nvSpPr>
            <p:spPr>
              <a:xfrm>
                <a:off x="3176812" y="2273198"/>
                <a:ext cx="2641825" cy="2726239"/>
              </a:xfrm>
              <a:prstGeom prst="ellipse">
                <a:avLst/>
              </a:prstGeom>
              <a:gradFill flip="none" rotWithShape="1">
                <a:gsLst>
                  <a:gs pos="57000">
                    <a:schemeClr val="accent1">
                      <a:lumMod val="5000"/>
                      <a:lumOff val="95000"/>
                    </a:schemeClr>
                  </a:gs>
                  <a:gs pos="92000">
                    <a:schemeClr val="bg1">
                      <a:lumMod val="7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127000" dist="254000" dir="7200000" sx="99000" sy="99000" algn="tr" rotWithShape="0">
                  <a:prstClr val="black">
                    <a:alpha val="3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3CFD1103-6ABD-487C-91FE-2691EFABDE66}"/>
                  </a:ext>
                </a:extLst>
              </p:cNvPr>
              <p:cNvSpPr/>
              <p:nvPr/>
            </p:nvSpPr>
            <p:spPr>
              <a:xfrm>
                <a:off x="3267389" y="2366669"/>
                <a:ext cx="2460671" cy="2539297"/>
              </a:xfrm>
              <a:prstGeom prst="ellipse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1B16BB9-71D2-4FA5-8BE6-9AD29B2C61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88950" y="3900451"/>
              <a:ext cx="418487" cy="415498"/>
            </a:xfrm>
            <a:custGeom>
              <a:avLst/>
              <a:gdLst>
                <a:gd name="T0" fmla="*/ 603014 w 612"/>
                <a:gd name="T1" fmla="*/ 570152 h 605"/>
                <a:gd name="T2" fmla="*/ 534316 w 612"/>
                <a:gd name="T3" fmla="*/ 570152 h 605"/>
                <a:gd name="T4" fmla="*/ 643360 w 612"/>
                <a:gd name="T5" fmla="*/ 64566 h 605"/>
                <a:gd name="T6" fmla="*/ 553944 w 612"/>
                <a:gd name="T7" fmla="*/ 0 h 605"/>
                <a:gd name="T8" fmla="*/ 314047 w 612"/>
                <a:gd name="T9" fmla="*/ 214491 h 605"/>
                <a:gd name="T10" fmla="*/ 279153 w 612"/>
                <a:gd name="T11" fmla="*/ 263736 h 605"/>
                <a:gd name="T12" fmla="*/ 249711 w 612"/>
                <a:gd name="T13" fmla="*/ 277963 h 605"/>
                <a:gd name="T14" fmla="*/ 252982 w 612"/>
                <a:gd name="T15" fmla="*/ 369888 h 605"/>
                <a:gd name="T16" fmla="*/ 59974 w 612"/>
                <a:gd name="T17" fmla="*/ 538416 h 605"/>
                <a:gd name="T18" fmla="*/ 38165 w 612"/>
                <a:gd name="T19" fmla="*/ 662077 h 605"/>
                <a:gd name="T20" fmla="*/ 138486 w 612"/>
                <a:gd name="T21" fmla="*/ 561398 h 605"/>
                <a:gd name="T22" fmla="*/ 295510 w 612"/>
                <a:gd name="T23" fmla="*/ 412567 h 605"/>
                <a:gd name="T24" fmla="*/ 383835 w 612"/>
                <a:gd name="T25" fmla="*/ 412567 h 605"/>
                <a:gd name="T26" fmla="*/ 408915 w 612"/>
                <a:gd name="T27" fmla="*/ 356756 h 605"/>
                <a:gd name="T28" fmla="*/ 447081 w 612"/>
                <a:gd name="T29" fmla="*/ 349095 h 605"/>
                <a:gd name="T30" fmla="*/ 643360 w 612"/>
                <a:gd name="T31" fmla="*/ 64566 h 605"/>
                <a:gd name="T32" fmla="*/ 260615 w 612"/>
                <a:gd name="T33" fmla="*/ 215585 h 605"/>
                <a:gd name="T34" fmla="*/ 268248 w 612"/>
                <a:gd name="T35" fmla="*/ 207925 h 605"/>
                <a:gd name="T36" fmla="*/ 290057 w 612"/>
                <a:gd name="T37" fmla="*/ 187132 h 605"/>
                <a:gd name="T38" fmla="*/ 142848 w 612"/>
                <a:gd name="T39" fmla="*/ 1094 h 605"/>
                <a:gd name="T40" fmla="*/ 186465 w 612"/>
                <a:gd name="T41" fmla="*/ 106151 h 605"/>
                <a:gd name="T42" fmla="*/ 14176 w 612"/>
                <a:gd name="T43" fmla="*/ 129132 h 605"/>
                <a:gd name="T44" fmla="*/ 153752 w 612"/>
                <a:gd name="T45" fmla="*/ 297661 h 605"/>
                <a:gd name="T46" fmla="*/ 201732 w 612"/>
                <a:gd name="T47" fmla="*/ 287812 h 605"/>
                <a:gd name="T48" fmla="*/ 240987 w 612"/>
                <a:gd name="T49" fmla="*/ 235284 h 605"/>
                <a:gd name="T50" fmla="*/ 445990 w 612"/>
                <a:gd name="T51" fmla="*/ 402718 h 605"/>
                <a:gd name="T52" fmla="*/ 410006 w 612"/>
                <a:gd name="T53" fmla="*/ 438831 h 605"/>
                <a:gd name="T54" fmla="*/ 491789 w 612"/>
                <a:gd name="T55" fmla="*/ 578907 h 605"/>
                <a:gd name="T56" fmla="*/ 576843 w 612"/>
                <a:gd name="T57" fmla="*/ 662077 h 605"/>
                <a:gd name="T58" fmla="*/ 650993 w 612"/>
                <a:gd name="T59" fmla="*/ 549360 h 605"/>
                <a:gd name="T60" fmla="*/ 465618 w 612"/>
                <a:gd name="T61" fmla="*/ 383020 h 605"/>
                <a:gd name="T62" fmla="*/ 437267 w 612"/>
                <a:gd name="T63" fmla="*/ 385208 h 60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612"/>
                <a:gd name="T97" fmla="*/ 0 h 605"/>
                <a:gd name="T98" fmla="*/ 612 w 612"/>
                <a:gd name="T99" fmla="*/ 605 h 605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612" h="605">
                  <a:moveTo>
                    <a:pt x="522" y="490"/>
                  </a:moveTo>
                  <a:cubicBezTo>
                    <a:pt x="539" y="490"/>
                    <a:pt x="553" y="504"/>
                    <a:pt x="553" y="521"/>
                  </a:cubicBezTo>
                  <a:cubicBezTo>
                    <a:pt x="553" y="539"/>
                    <a:pt x="539" y="553"/>
                    <a:pt x="522" y="553"/>
                  </a:cubicBezTo>
                  <a:cubicBezTo>
                    <a:pt x="504" y="553"/>
                    <a:pt x="490" y="539"/>
                    <a:pt x="490" y="521"/>
                  </a:cubicBezTo>
                  <a:cubicBezTo>
                    <a:pt x="490" y="504"/>
                    <a:pt x="504" y="490"/>
                    <a:pt x="522" y="490"/>
                  </a:cubicBezTo>
                  <a:close/>
                  <a:moveTo>
                    <a:pt x="590" y="59"/>
                  </a:moveTo>
                  <a:lnTo>
                    <a:pt x="548" y="17"/>
                  </a:lnTo>
                  <a:cubicBezTo>
                    <a:pt x="537" y="5"/>
                    <a:pt x="522" y="0"/>
                    <a:pt x="508" y="0"/>
                  </a:cubicBezTo>
                  <a:cubicBezTo>
                    <a:pt x="493" y="0"/>
                    <a:pt x="478" y="5"/>
                    <a:pt x="467" y="17"/>
                  </a:cubicBezTo>
                  <a:lnTo>
                    <a:pt x="288" y="196"/>
                  </a:lnTo>
                  <a:cubicBezTo>
                    <a:pt x="293" y="207"/>
                    <a:pt x="289" y="223"/>
                    <a:pt x="281" y="231"/>
                  </a:cubicBezTo>
                  <a:cubicBezTo>
                    <a:pt x="275" y="237"/>
                    <a:pt x="265" y="241"/>
                    <a:pt x="256" y="241"/>
                  </a:cubicBezTo>
                  <a:cubicBezTo>
                    <a:pt x="252" y="241"/>
                    <a:pt x="249" y="240"/>
                    <a:pt x="245" y="239"/>
                  </a:cubicBezTo>
                  <a:lnTo>
                    <a:pt x="229" y="254"/>
                  </a:lnTo>
                  <a:cubicBezTo>
                    <a:pt x="207" y="277"/>
                    <a:pt x="207" y="313"/>
                    <a:pt x="229" y="335"/>
                  </a:cubicBezTo>
                  <a:lnTo>
                    <a:pt x="232" y="338"/>
                  </a:lnTo>
                  <a:lnTo>
                    <a:pt x="92" y="478"/>
                  </a:lnTo>
                  <a:lnTo>
                    <a:pt x="55" y="492"/>
                  </a:lnTo>
                  <a:lnTo>
                    <a:pt x="0" y="570"/>
                  </a:lnTo>
                  <a:lnTo>
                    <a:pt x="35" y="605"/>
                  </a:lnTo>
                  <a:lnTo>
                    <a:pt x="113" y="551"/>
                  </a:lnTo>
                  <a:lnTo>
                    <a:pt x="127" y="513"/>
                  </a:lnTo>
                  <a:lnTo>
                    <a:pt x="267" y="373"/>
                  </a:lnTo>
                  <a:lnTo>
                    <a:pt x="271" y="377"/>
                  </a:lnTo>
                  <a:cubicBezTo>
                    <a:pt x="283" y="388"/>
                    <a:pt x="297" y="394"/>
                    <a:pt x="312" y="394"/>
                  </a:cubicBezTo>
                  <a:cubicBezTo>
                    <a:pt x="326" y="394"/>
                    <a:pt x="341" y="388"/>
                    <a:pt x="352" y="377"/>
                  </a:cubicBezTo>
                  <a:lnTo>
                    <a:pt x="368" y="361"/>
                  </a:lnTo>
                  <a:cubicBezTo>
                    <a:pt x="363" y="351"/>
                    <a:pt x="367" y="335"/>
                    <a:pt x="375" y="326"/>
                  </a:cubicBezTo>
                  <a:cubicBezTo>
                    <a:pt x="381" y="320"/>
                    <a:pt x="391" y="317"/>
                    <a:pt x="399" y="317"/>
                  </a:cubicBezTo>
                  <a:cubicBezTo>
                    <a:pt x="403" y="317"/>
                    <a:pt x="407" y="317"/>
                    <a:pt x="410" y="319"/>
                  </a:cubicBezTo>
                  <a:lnTo>
                    <a:pt x="590" y="139"/>
                  </a:lnTo>
                  <a:cubicBezTo>
                    <a:pt x="612" y="117"/>
                    <a:pt x="612" y="81"/>
                    <a:pt x="590" y="59"/>
                  </a:cubicBezTo>
                  <a:close/>
                  <a:moveTo>
                    <a:pt x="221" y="215"/>
                  </a:moveTo>
                  <a:lnTo>
                    <a:pt x="239" y="197"/>
                  </a:lnTo>
                  <a:lnTo>
                    <a:pt x="255" y="206"/>
                  </a:lnTo>
                  <a:lnTo>
                    <a:pt x="246" y="190"/>
                  </a:lnTo>
                  <a:lnTo>
                    <a:pt x="264" y="172"/>
                  </a:lnTo>
                  <a:lnTo>
                    <a:pt x="266" y="171"/>
                  </a:lnTo>
                  <a:cubicBezTo>
                    <a:pt x="270" y="161"/>
                    <a:pt x="272" y="151"/>
                    <a:pt x="272" y="141"/>
                  </a:cubicBezTo>
                  <a:cubicBezTo>
                    <a:pt x="272" y="69"/>
                    <a:pt x="203" y="0"/>
                    <a:pt x="131" y="1"/>
                  </a:cubicBezTo>
                  <a:cubicBezTo>
                    <a:pt x="131" y="1"/>
                    <a:pt x="123" y="9"/>
                    <a:pt x="118" y="13"/>
                  </a:cubicBezTo>
                  <a:cubicBezTo>
                    <a:pt x="176" y="71"/>
                    <a:pt x="171" y="62"/>
                    <a:pt x="171" y="97"/>
                  </a:cubicBezTo>
                  <a:cubicBezTo>
                    <a:pt x="171" y="126"/>
                    <a:pt x="125" y="171"/>
                    <a:pt x="97" y="171"/>
                  </a:cubicBezTo>
                  <a:cubicBezTo>
                    <a:pt x="61" y="171"/>
                    <a:pt x="72" y="177"/>
                    <a:pt x="13" y="118"/>
                  </a:cubicBezTo>
                  <a:cubicBezTo>
                    <a:pt x="9" y="123"/>
                    <a:pt x="1" y="131"/>
                    <a:pt x="1" y="131"/>
                  </a:cubicBezTo>
                  <a:cubicBezTo>
                    <a:pt x="2" y="203"/>
                    <a:pt x="70" y="272"/>
                    <a:pt x="141" y="272"/>
                  </a:cubicBezTo>
                  <a:cubicBezTo>
                    <a:pt x="154" y="272"/>
                    <a:pt x="168" y="267"/>
                    <a:pt x="182" y="261"/>
                  </a:cubicBezTo>
                  <a:lnTo>
                    <a:pt x="185" y="263"/>
                  </a:lnTo>
                  <a:cubicBezTo>
                    <a:pt x="189" y="251"/>
                    <a:pt x="196" y="240"/>
                    <a:pt x="206" y="231"/>
                  </a:cubicBezTo>
                  <a:lnTo>
                    <a:pt x="221" y="215"/>
                  </a:lnTo>
                  <a:close/>
                  <a:moveTo>
                    <a:pt x="401" y="352"/>
                  </a:moveTo>
                  <a:lnTo>
                    <a:pt x="409" y="368"/>
                  </a:lnTo>
                  <a:lnTo>
                    <a:pt x="392" y="385"/>
                  </a:lnTo>
                  <a:lnTo>
                    <a:pt x="376" y="401"/>
                  </a:lnTo>
                  <a:cubicBezTo>
                    <a:pt x="367" y="410"/>
                    <a:pt x="356" y="417"/>
                    <a:pt x="343" y="422"/>
                  </a:cubicBezTo>
                  <a:lnTo>
                    <a:pt x="451" y="529"/>
                  </a:lnTo>
                  <a:lnTo>
                    <a:pt x="502" y="597"/>
                  </a:lnTo>
                  <a:lnTo>
                    <a:pt x="529" y="605"/>
                  </a:lnTo>
                  <a:lnTo>
                    <a:pt x="604" y="529"/>
                  </a:lnTo>
                  <a:lnTo>
                    <a:pt x="597" y="502"/>
                  </a:lnTo>
                  <a:lnTo>
                    <a:pt x="529" y="451"/>
                  </a:lnTo>
                  <a:lnTo>
                    <a:pt x="427" y="350"/>
                  </a:lnTo>
                  <a:lnTo>
                    <a:pt x="417" y="360"/>
                  </a:lnTo>
                  <a:lnTo>
                    <a:pt x="401" y="3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34" tIns="45717" rIns="91434" bIns="45717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59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31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03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7530" indent="190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EB0368A7-3831-4637-964D-AE4A722DB615}"/>
              </a:ext>
            </a:extLst>
          </p:cNvPr>
          <p:cNvGrpSpPr/>
          <p:nvPr/>
        </p:nvGrpSpPr>
        <p:grpSpPr>
          <a:xfrm>
            <a:off x="7068223" y="4883769"/>
            <a:ext cx="833437" cy="833438"/>
            <a:chOff x="7000875" y="4352925"/>
            <a:chExt cx="833437" cy="833438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DC50A65-2760-4ECA-9308-A9C058625D12}"/>
                </a:ext>
              </a:extLst>
            </p:cNvPr>
            <p:cNvGrpSpPr/>
            <p:nvPr/>
          </p:nvGrpSpPr>
          <p:grpSpPr bwMode="auto">
            <a:xfrm>
              <a:off x="7000875" y="4352925"/>
              <a:ext cx="833437" cy="833438"/>
              <a:chOff x="3176812" y="2273198"/>
              <a:chExt cx="2641825" cy="2726239"/>
            </a:xfrm>
          </p:grpSpPr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10576860-0922-4035-9E5C-C48E3E5BC73A}"/>
                  </a:ext>
                </a:extLst>
              </p:cNvPr>
              <p:cNvSpPr/>
              <p:nvPr/>
            </p:nvSpPr>
            <p:spPr>
              <a:xfrm>
                <a:off x="3176812" y="2273198"/>
                <a:ext cx="2641825" cy="2726239"/>
              </a:xfrm>
              <a:prstGeom prst="ellipse">
                <a:avLst/>
              </a:prstGeom>
              <a:solidFill>
                <a:srgbClr val="E46C0A"/>
              </a:solidFill>
              <a:ln>
                <a:solidFill>
                  <a:srgbClr val="00A1DA"/>
                </a:solidFill>
              </a:ln>
              <a:effectLst>
                <a:outerShdw blurRad="127000" dist="254000" dir="7200000" sx="99000" sy="99000" algn="tr" rotWithShape="0">
                  <a:prstClr val="black">
                    <a:alpha val="3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C24063E7-C8AF-48F9-BC3B-C6BB04CD0310}"/>
                  </a:ext>
                </a:extLst>
              </p:cNvPr>
              <p:cNvSpPr/>
              <p:nvPr/>
            </p:nvSpPr>
            <p:spPr>
              <a:xfrm>
                <a:off x="3267389" y="2366669"/>
                <a:ext cx="2460671" cy="2539297"/>
              </a:xfrm>
              <a:prstGeom prst="ellipse">
                <a:avLst/>
              </a:prstGeom>
              <a:gradFill>
                <a:gsLst>
                  <a:gs pos="0">
                    <a:srgbClr val="F64989"/>
                  </a:gs>
                  <a:gs pos="50000">
                    <a:srgbClr val="E071EA"/>
                  </a:gs>
                  <a:gs pos="100000">
                    <a:srgbClr val="7DA2FF"/>
                  </a:gs>
                </a:gsLst>
                <a:lin ang="2700000" scaled="1"/>
              </a:gra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D304D87D-4905-4554-B25F-0F872AE5A378}"/>
                </a:ext>
              </a:extLst>
            </p:cNvPr>
            <p:cNvGrpSpPr/>
            <p:nvPr/>
          </p:nvGrpSpPr>
          <p:grpSpPr bwMode="auto">
            <a:xfrm>
              <a:off x="7161213" y="4572165"/>
              <a:ext cx="465703" cy="430320"/>
              <a:chOff x="2438399" y="4906963"/>
              <a:chExt cx="465137" cy="430213"/>
            </a:xfrm>
            <a:solidFill>
              <a:schemeClr val="bg1"/>
            </a:solidFill>
          </p:grpSpPr>
          <p:sp>
            <p:nvSpPr>
              <p:cNvPr id="23" name="Freeform 43">
                <a:extLst>
                  <a:ext uri="{FF2B5EF4-FFF2-40B4-BE49-F238E27FC236}">
                    <a16:creationId xmlns:a16="http://schemas.microsoft.com/office/drawing/2014/main" id="{A03C0759-FBBF-422C-BDDA-9BFCD33FB0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38399" y="5080001"/>
                <a:ext cx="230187" cy="231775"/>
              </a:xfrm>
              <a:custGeom>
                <a:avLst/>
                <a:gdLst>
                  <a:gd name="T0" fmla="*/ 66236 w 351"/>
                  <a:gd name="T1" fmla="*/ 156924 h 353"/>
                  <a:gd name="T2" fmla="*/ 112798 w 351"/>
                  <a:gd name="T3" fmla="*/ 78134 h 353"/>
                  <a:gd name="T4" fmla="*/ 153458 w 351"/>
                  <a:gd name="T5" fmla="*/ 99145 h 353"/>
                  <a:gd name="T6" fmla="*/ 123291 w 351"/>
                  <a:gd name="T7" fmla="*/ 0 h 353"/>
                  <a:gd name="T8" fmla="*/ 656 w 351"/>
                  <a:gd name="T9" fmla="*/ 20354 h 353"/>
                  <a:gd name="T10" fmla="*/ 36725 w 351"/>
                  <a:gd name="T11" fmla="*/ 39395 h 353"/>
                  <a:gd name="T12" fmla="*/ 9181 w 351"/>
                  <a:gd name="T13" fmla="*/ 80760 h 353"/>
                  <a:gd name="T14" fmla="*/ 19018 w 351"/>
                  <a:gd name="T15" fmla="*/ 131974 h 353"/>
                  <a:gd name="T16" fmla="*/ 78696 w 351"/>
                  <a:gd name="T17" fmla="*/ 217987 h 353"/>
                  <a:gd name="T18" fmla="*/ 66236 w 351"/>
                  <a:gd name="T19" fmla="*/ 156924 h 353"/>
                  <a:gd name="T20" fmla="*/ 219038 w 351"/>
                  <a:gd name="T21" fmla="*/ 140509 h 353"/>
                  <a:gd name="T22" fmla="*/ 219038 w 351"/>
                  <a:gd name="T23" fmla="*/ 140509 h 353"/>
                  <a:gd name="T24" fmla="*/ 86566 w 351"/>
                  <a:gd name="T25" fmla="*/ 145106 h 353"/>
                  <a:gd name="T26" fmla="*/ 81975 w 351"/>
                  <a:gd name="T27" fmla="*/ 185157 h 353"/>
                  <a:gd name="T28" fmla="*/ 94436 w 351"/>
                  <a:gd name="T29" fmla="*/ 223239 h 353"/>
                  <a:gd name="T30" fmla="*/ 121324 w 351"/>
                  <a:gd name="T31" fmla="*/ 231775 h 353"/>
                  <a:gd name="T32" fmla="*/ 230187 w 351"/>
                  <a:gd name="T33" fmla="*/ 226522 h 353"/>
                  <a:gd name="T34" fmla="*/ 219038 w 351"/>
                  <a:gd name="T35" fmla="*/ 140509 h 3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351"/>
                  <a:gd name="T55" fmla="*/ 0 h 353"/>
                  <a:gd name="T56" fmla="*/ 351 w 351"/>
                  <a:gd name="T57" fmla="*/ 353 h 353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351" h="353">
                    <a:moveTo>
                      <a:pt x="101" y="239"/>
                    </a:moveTo>
                    <a:cubicBezTo>
                      <a:pt x="102" y="212"/>
                      <a:pt x="149" y="149"/>
                      <a:pt x="172" y="119"/>
                    </a:cubicBezTo>
                    <a:lnTo>
                      <a:pt x="234" y="151"/>
                    </a:lnTo>
                    <a:lnTo>
                      <a:pt x="188" y="0"/>
                    </a:lnTo>
                    <a:lnTo>
                      <a:pt x="1" y="31"/>
                    </a:lnTo>
                    <a:lnTo>
                      <a:pt x="56" y="60"/>
                    </a:lnTo>
                    <a:cubicBezTo>
                      <a:pt x="43" y="77"/>
                      <a:pt x="24" y="104"/>
                      <a:pt x="14" y="123"/>
                    </a:cubicBezTo>
                    <a:cubicBezTo>
                      <a:pt x="0" y="154"/>
                      <a:pt x="14" y="172"/>
                      <a:pt x="29" y="201"/>
                    </a:cubicBezTo>
                    <a:cubicBezTo>
                      <a:pt x="44" y="230"/>
                      <a:pt x="120" y="332"/>
                      <a:pt x="120" y="332"/>
                    </a:cubicBezTo>
                    <a:cubicBezTo>
                      <a:pt x="120" y="332"/>
                      <a:pt x="100" y="276"/>
                      <a:pt x="101" y="239"/>
                    </a:cubicBezTo>
                    <a:close/>
                    <a:moveTo>
                      <a:pt x="334" y="214"/>
                    </a:moveTo>
                    <a:lnTo>
                      <a:pt x="334" y="214"/>
                    </a:lnTo>
                    <a:lnTo>
                      <a:pt x="132" y="221"/>
                    </a:lnTo>
                    <a:cubicBezTo>
                      <a:pt x="132" y="221"/>
                      <a:pt x="115" y="229"/>
                      <a:pt x="125" y="282"/>
                    </a:cubicBezTo>
                    <a:cubicBezTo>
                      <a:pt x="133" y="322"/>
                      <a:pt x="144" y="340"/>
                      <a:pt x="144" y="340"/>
                    </a:cubicBezTo>
                    <a:cubicBezTo>
                      <a:pt x="144" y="340"/>
                      <a:pt x="151" y="352"/>
                      <a:pt x="185" y="353"/>
                    </a:cubicBezTo>
                    <a:cubicBezTo>
                      <a:pt x="214" y="353"/>
                      <a:pt x="351" y="345"/>
                      <a:pt x="351" y="345"/>
                    </a:cubicBezTo>
                    <a:lnTo>
                      <a:pt x="334" y="2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59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31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03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75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24" name="Freeform 44">
                <a:extLst>
                  <a:ext uri="{FF2B5EF4-FFF2-40B4-BE49-F238E27FC236}">
                    <a16:creationId xmlns:a16="http://schemas.microsoft.com/office/drawing/2014/main" id="{3559FB3E-7216-4973-8203-F7A0F22046E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22537" y="4906963"/>
                <a:ext cx="295275" cy="161925"/>
              </a:xfrm>
              <a:custGeom>
                <a:avLst/>
                <a:gdLst>
                  <a:gd name="T0" fmla="*/ 145669 w 450"/>
                  <a:gd name="T1" fmla="*/ 27534 h 247"/>
                  <a:gd name="T2" fmla="*/ 187008 w 450"/>
                  <a:gd name="T3" fmla="*/ 111446 h 247"/>
                  <a:gd name="T4" fmla="*/ 148294 w 450"/>
                  <a:gd name="T5" fmla="*/ 132425 h 247"/>
                  <a:gd name="T6" fmla="*/ 263123 w 450"/>
                  <a:gd name="T7" fmla="*/ 148158 h 247"/>
                  <a:gd name="T8" fmla="*/ 295275 w 450"/>
                  <a:gd name="T9" fmla="*/ 53101 h 247"/>
                  <a:gd name="T10" fmla="*/ 260498 w 450"/>
                  <a:gd name="T11" fmla="*/ 72112 h 247"/>
                  <a:gd name="T12" fmla="*/ 240157 w 450"/>
                  <a:gd name="T13" fmla="*/ 24912 h 247"/>
                  <a:gd name="T14" fmla="*/ 192257 w 450"/>
                  <a:gd name="T15" fmla="*/ 3278 h 247"/>
                  <a:gd name="T16" fmla="*/ 87926 w 450"/>
                  <a:gd name="T17" fmla="*/ 1967 h 247"/>
                  <a:gd name="T18" fmla="*/ 145669 w 450"/>
                  <a:gd name="T19" fmla="*/ 27534 h 247"/>
                  <a:gd name="T20" fmla="*/ 78084 w 450"/>
                  <a:gd name="T21" fmla="*/ 161925 h 247"/>
                  <a:gd name="T22" fmla="*/ 78084 w 450"/>
                  <a:gd name="T23" fmla="*/ 161925 h 247"/>
                  <a:gd name="T24" fmla="*/ 145013 w 450"/>
                  <a:gd name="T25" fmla="*/ 51134 h 247"/>
                  <a:gd name="T26" fmla="*/ 113517 w 450"/>
                  <a:gd name="T27" fmla="*/ 24256 h 247"/>
                  <a:gd name="T28" fmla="*/ 75459 w 450"/>
                  <a:gd name="T29" fmla="*/ 11800 h 247"/>
                  <a:gd name="T30" fmla="*/ 53806 w 450"/>
                  <a:gd name="T31" fmla="*/ 28845 h 247"/>
                  <a:gd name="T32" fmla="*/ 0 w 450"/>
                  <a:gd name="T33" fmla="*/ 121280 h 247"/>
                  <a:gd name="T34" fmla="*/ 78084 w 450"/>
                  <a:gd name="T35" fmla="*/ 161925 h 24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450"/>
                  <a:gd name="T55" fmla="*/ 0 h 247"/>
                  <a:gd name="T56" fmla="*/ 450 w 450"/>
                  <a:gd name="T57" fmla="*/ 247 h 24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450" h="247">
                    <a:moveTo>
                      <a:pt x="222" y="42"/>
                    </a:moveTo>
                    <a:cubicBezTo>
                      <a:pt x="245" y="58"/>
                      <a:pt x="273" y="134"/>
                      <a:pt x="285" y="170"/>
                    </a:cubicBezTo>
                    <a:lnTo>
                      <a:pt x="226" y="202"/>
                    </a:lnTo>
                    <a:lnTo>
                      <a:pt x="401" y="226"/>
                    </a:lnTo>
                    <a:lnTo>
                      <a:pt x="450" y="81"/>
                    </a:lnTo>
                    <a:lnTo>
                      <a:pt x="397" y="110"/>
                    </a:lnTo>
                    <a:cubicBezTo>
                      <a:pt x="389" y="89"/>
                      <a:pt x="377" y="57"/>
                      <a:pt x="366" y="38"/>
                    </a:cubicBezTo>
                    <a:cubicBezTo>
                      <a:pt x="347" y="8"/>
                      <a:pt x="325" y="10"/>
                      <a:pt x="293" y="5"/>
                    </a:cubicBezTo>
                    <a:cubicBezTo>
                      <a:pt x="260" y="0"/>
                      <a:pt x="134" y="3"/>
                      <a:pt x="134" y="3"/>
                    </a:cubicBezTo>
                    <a:cubicBezTo>
                      <a:pt x="134" y="3"/>
                      <a:pt x="192" y="19"/>
                      <a:pt x="222" y="42"/>
                    </a:cubicBezTo>
                    <a:close/>
                    <a:moveTo>
                      <a:pt x="119" y="247"/>
                    </a:moveTo>
                    <a:lnTo>
                      <a:pt x="119" y="247"/>
                    </a:lnTo>
                    <a:lnTo>
                      <a:pt x="221" y="78"/>
                    </a:lnTo>
                    <a:cubicBezTo>
                      <a:pt x="221" y="78"/>
                      <a:pt x="223" y="60"/>
                      <a:pt x="173" y="37"/>
                    </a:cubicBezTo>
                    <a:cubicBezTo>
                      <a:pt x="136" y="19"/>
                      <a:pt x="115" y="18"/>
                      <a:pt x="115" y="18"/>
                    </a:cubicBezTo>
                    <a:cubicBezTo>
                      <a:pt x="115" y="18"/>
                      <a:pt x="100" y="17"/>
                      <a:pt x="82" y="44"/>
                    </a:cubicBezTo>
                    <a:cubicBezTo>
                      <a:pt x="66" y="68"/>
                      <a:pt x="0" y="185"/>
                      <a:pt x="0" y="185"/>
                    </a:cubicBezTo>
                    <a:lnTo>
                      <a:pt x="119" y="2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59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31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03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75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25" name="Freeform 45">
                <a:extLst>
                  <a:ext uri="{FF2B5EF4-FFF2-40B4-BE49-F238E27FC236}">
                    <a16:creationId xmlns:a16="http://schemas.microsoft.com/office/drawing/2014/main" id="{72164FED-EEA4-466A-A406-D7B0ABFCAB2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92399" y="5038726"/>
                <a:ext cx="211137" cy="298450"/>
              </a:xfrm>
              <a:custGeom>
                <a:avLst/>
                <a:gdLst>
                  <a:gd name="T0" fmla="*/ 166824 w 324"/>
                  <a:gd name="T1" fmla="*/ 172613 h 453"/>
                  <a:gd name="T2" fmla="*/ 74289 w 324"/>
                  <a:gd name="T3" fmla="*/ 174590 h 453"/>
                  <a:gd name="T4" fmla="*/ 68424 w 324"/>
                  <a:gd name="T5" fmla="*/ 130448 h 453"/>
                  <a:gd name="T6" fmla="*/ 0 w 324"/>
                  <a:gd name="T7" fmla="*/ 218073 h 453"/>
                  <a:gd name="T8" fmla="*/ 89277 w 324"/>
                  <a:gd name="T9" fmla="*/ 298450 h 453"/>
                  <a:gd name="T10" fmla="*/ 84715 w 324"/>
                  <a:gd name="T11" fmla="*/ 258261 h 453"/>
                  <a:gd name="T12" fmla="*/ 134893 w 324"/>
                  <a:gd name="T13" fmla="*/ 259579 h 453"/>
                  <a:gd name="T14" fmla="*/ 172689 w 324"/>
                  <a:gd name="T15" fmla="*/ 224661 h 453"/>
                  <a:gd name="T16" fmla="*/ 211137 w 324"/>
                  <a:gd name="T17" fmla="*/ 130448 h 453"/>
                  <a:gd name="T18" fmla="*/ 166824 w 324"/>
                  <a:gd name="T19" fmla="*/ 172613 h 453"/>
                  <a:gd name="T20" fmla="*/ 66469 w 324"/>
                  <a:gd name="T21" fmla="*/ 54024 h 453"/>
                  <a:gd name="T22" fmla="*/ 66469 w 324"/>
                  <a:gd name="T23" fmla="*/ 54024 h 453"/>
                  <a:gd name="T24" fmla="*/ 145320 w 324"/>
                  <a:gd name="T25" fmla="*/ 162072 h 453"/>
                  <a:gd name="T26" fmla="*/ 181812 w 324"/>
                  <a:gd name="T27" fmla="*/ 144284 h 453"/>
                  <a:gd name="T28" fmla="*/ 206575 w 324"/>
                  <a:gd name="T29" fmla="*/ 114636 h 453"/>
                  <a:gd name="T30" fmla="*/ 198756 w 324"/>
                  <a:gd name="T31" fmla="*/ 88283 h 453"/>
                  <a:gd name="T32" fmla="*/ 132286 w 324"/>
                  <a:gd name="T33" fmla="*/ 0 h 453"/>
                  <a:gd name="T34" fmla="*/ 66469 w 324"/>
                  <a:gd name="T35" fmla="*/ 54024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324"/>
                  <a:gd name="T55" fmla="*/ 0 h 453"/>
                  <a:gd name="T56" fmla="*/ 324 w 324"/>
                  <a:gd name="T57" fmla="*/ 453 h 453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324" h="453">
                    <a:moveTo>
                      <a:pt x="256" y="262"/>
                    </a:moveTo>
                    <a:cubicBezTo>
                      <a:pt x="232" y="276"/>
                      <a:pt x="152" y="269"/>
                      <a:pt x="114" y="265"/>
                    </a:cubicBezTo>
                    <a:lnTo>
                      <a:pt x="105" y="198"/>
                    </a:lnTo>
                    <a:lnTo>
                      <a:pt x="0" y="331"/>
                    </a:lnTo>
                    <a:lnTo>
                      <a:pt x="137" y="453"/>
                    </a:lnTo>
                    <a:lnTo>
                      <a:pt x="130" y="392"/>
                    </a:lnTo>
                    <a:cubicBezTo>
                      <a:pt x="152" y="394"/>
                      <a:pt x="186" y="396"/>
                      <a:pt x="207" y="394"/>
                    </a:cubicBezTo>
                    <a:cubicBezTo>
                      <a:pt x="242" y="390"/>
                      <a:pt x="249" y="369"/>
                      <a:pt x="265" y="341"/>
                    </a:cubicBezTo>
                    <a:cubicBezTo>
                      <a:pt x="281" y="314"/>
                      <a:pt x="324" y="198"/>
                      <a:pt x="324" y="198"/>
                    </a:cubicBezTo>
                    <a:cubicBezTo>
                      <a:pt x="324" y="198"/>
                      <a:pt x="288" y="243"/>
                      <a:pt x="256" y="262"/>
                    </a:cubicBezTo>
                    <a:close/>
                    <a:moveTo>
                      <a:pt x="102" y="82"/>
                    </a:moveTo>
                    <a:lnTo>
                      <a:pt x="102" y="82"/>
                    </a:lnTo>
                    <a:lnTo>
                      <a:pt x="223" y="246"/>
                    </a:lnTo>
                    <a:cubicBezTo>
                      <a:pt x="223" y="246"/>
                      <a:pt x="239" y="255"/>
                      <a:pt x="279" y="219"/>
                    </a:cubicBezTo>
                    <a:cubicBezTo>
                      <a:pt x="308" y="192"/>
                      <a:pt x="317" y="174"/>
                      <a:pt x="317" y="174"/>
                    </a:cubicBezTo>
                    <a:cubicBezTo>
                      <a:pt x="317" y="174"/>
                      <a:pt x="323" y="161"/>
                      <a:pt x="305" y="134"/>
                    </a:cubicBezTo>
                    <a:cubicBezTo>
                      <a:pt x="288" y="108"/>
                      <a:pt x="203" y="0"/>
                      <a:pt x="203" y="0"/>
                    </a:cubicBezTo>
                    <a:lnTo>
                      <a:pt x="102" y="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59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31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03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7530" indent="1905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</p:grpSp>
      <p:sp>
        <p:nvSpPr>
          <p:cNvPr id="48" name="Freeform 5">
            <a:extLst>
              <a:ext uri="{FF2B5EF4-FFF2-40B4-BE49-F238E27FC236}">
                <a16:creationId xmlns:a16="http://schemas.microsoft.com/office/drawing/2014/main" id="{2A0D6A6F-1993-4F13-8B4F-2AB929D6064E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49" name="TextBox 11">
            <a:extLst>
              <a:ext uri="{FF2B5EF4-FFF2-40B4-BE49-F238E27FC236}">
                <a16:creationId xmlns:a16="http://schemas.microsoft.com/office/drawing/2014/main" id="{FDDC6826-551E-4FB5-B6F5-33E1371CAA0B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CC8BF925-1074-4065-849E-221BC8AC4150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90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56">
        <p14:ferris dir="r"/>
      </p:transition>
    </mc:Choice>
    <mc:Fallback xmlns="">
      <p:transition spd="slow" advTm="114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00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500"/>
                            </p:stCondLst>
                            <p:childTnLst>
                              <p:par>
                                <p:cTn id="8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000"/>
                            </p:stCondLst>
                            <p:childTnLst>
                              <p:par>
                                <p:cTn id="88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9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9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0"/>
                            </p:stCondLst>
                            <p:childTnLst>
                              <p:par>
                                <p:cTn id="9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48" grpId="0" animBg="1"/>
      <p:bldP spid="49" grpId="0"/>
      <p:bldP spid="5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EEDF6E9-5286-4063-B054-3D1DD2523D7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6848D457-EA08-4B50-AF5A-E63DA1E1448E}"/>
              </a:ext>
            </a:extLst>
          </p:cNvPr>
          <p:cNvGrpSpPr/>
          <p:nvPr/>
        </p:nvGrpSpPr>
        <p:grpSpPr>
          <a:xfrm>
            <a:off x="3361344" y="3282359"/>
            <a:ext cx="2557566" cy="960917"/>
            <a:chOff x="3492500" y="3565525"/>
            <a:chExt cx="2222500" cy="835025"/>
          </a:xfrm>
          <a:solidFill>
            <a:srgbClr val="F796C5"/>
          </a:solidFill>
        </p:grpSpPr>
        <p:sp>
          <p:nvSpPr>
            <p:cNvPr id="50" name="任意多边形 3">
              <a:extLst>
                <a:ext uri="{FF2B5EF4-FFF2-40B4-BE49-F238E27FC236}">
                  <a16:creationId xmlns:a16="http://schemas.microsoft.com/office/drawing/2014/main" id="{360B896B-97F6-4DC9-99C1-C6848372C04E}"/>
                </a:ext>
              </a:extLst>
            </p:cNvPr>
            <p:cNvSpPr/>
            <p:nvPr/>
          </p:nvSpPr>
          <p:spPr>
            <a:xfrm>
              <a:off x="3492500" y="4006850"/>
              <a:ext cx="161925" cy="393700"/>
            </a:xfrm>
            <a:custGeom>
              <a:avLst/>
              <a:gdLst>
                <a:gd name="connsiteX0" fmla="*/ 0 w 161925"/>
                <a:gd name="connsiteY0" fmla="*/ 0 h 393700"/>
                <a:gd name="connsiteX1" fmla="*/ 0 w 161925"/>
                <a:gd name="connsiteY1" fmla="*/ 161925 h 393700"/>
                <a:gd name="connsiteX2" fmla="*/ 155575 w 161925"/>
                <a:gd name="connsiteY2" fmla="*/ 393700 h 393700"/>
                <a:gd name="connsiteX3" fmla="*/ 161925 w 161925"/>
                <a:gd name="connsiteY3" fmla="*/ 231775 h 393700"/>
                <a:gd name="connsiteX4" fmla="*/ 0 w 161925"/>
                <a:gd name="connsiteY4" fmla="*/ 0 h 3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25" h="393700">
                  <a:moveTo>
                    <a:pt x="0" y="0"/>
                  </a:moveTo>
                  <a:lnTo>
                    <a:pt x="0" y="161925"/>
                  </a:lnTo>
                  <a:lnTo>
                    <a:pt x="155575" y="393700"/>
                  </a:lnTo>
                  <a:lnTo>
                    <a:pt x="161925" y="23177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51" name="任意多边形 4">
              <a:extLst>
                <a:ext uri="{FF2B5EF4-FFF2-40B4-BE49-F238E27FC236}">
                  <a16:creationId xmlns:a16="http://schemas.microsoft.com/office/drawing/2014/main" id="{A649FC09-29E2-46C0-B874-C57EF4FC3BA3}"/>
                </a:ext>
              </a:extLst>
            </p:cNvPr>
            <p:cNvSpPr/>
            <p:nvPr/>
          </p:nvSpPr>
          <p:spPr>
            <a:xfrm>
              <a:off x="5149850" y="3565525"/>
              <a:ext cx="330200" cy="609600"/>
            </a:xfrm>
            <a:custGeom>
              <a:avLst/>
              <a:gdLst>
                <a:gd name="connsiteX0" fmla="*/ 0 w 330200"/>
                <a:gd name="connsiteY0" fmla="*/ 0 h 609600"/>
                <a:gd name="connsiteX1" fmla="*/ 0 w 330200"/>
                <a:gd name="connsiteY1" fmla="*/ 155575 h 609600"/>
                <a:gd name="connsiteX2" fmla="*/ 327025 w 330200"/>
                <a:gd name="connsiteY2" fmla="*/ 609600 h 609600"/>
                <a:gd name="connsiteX3" fmla="*/ 330200 w 330200"/>
                <a:gd name="connsiteY3" fmla="*/ 450850 h 609600"/>
                <a:gd name="connsiteX4" fmla="*/ 0 w 330200"/>
                <a:gd name="connsiteY4" fmla="*/ 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200" h="609600">
                  <a:moveTo>
                    <a:pt x="0" y="0"/>
                  </a:moveTo>
                  <a:lnTo>
                    <a:pt x="0" y="155575"/>
                  </a:lnTo>
                  <a:lnTo>
                    <a:pt x="327025" y="609600"/>
                  </a:lnTo>
                  <a:cubicBezTo>
                    <a:pt x="328083" y="556683"/>
                    <a:pt x="329142" y="503767"/>
                    <a:pt x="330200" y="45085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52" name="任意多边形 5">
              <a:extLst>
                <a:ext uri="{FF2B5EF4-FFF2-40B4-BE49-F238E27FC236}">
                  <a16:creationId xmlns:a16="http://schemas.microsoft.com/office/drawing/2014/main" id="{882A6794-4040-417A-9A7D-D4E010D8C6FB}"/>
                </a:ext>
              </a:extLst>
            </p:cNvPr>
            <p:cNvSpPr/>
            <p:nvPr/>
          </p:nvSpPr>
          <p:spPr>
            <a:xfrm>
              <a:off x="3498850" y="3571875"/>
              <a:ext cx="2209800" cy="663575"/>
            </a:xfrm>
            <a:custGeom>
              <a:avLst/>
              <a:gdLst>
                <a:gd name="connsiteX0" fmla="*/ 0 w 2209800"/>
                <a:gd name="connsiteY0" fmla="*/ 438150 h 663575"/>
                <a:gd name="connsiteX1" fmla="*/ 158750 w 2209800"/>
                <a:gd name="connsiteY1" fmla="*/ 663575 h 663575"/>
                <a:gd name="connsiteX2" fmla="*/ 1901825 w 2209800"/>
                <a:gd name="connsiteY2" fmla="*/ 339725 h 663575"/>
                <a:gd name="connsiteX3" fmla="*/ 1978025 w 2209800"/>
                <a:gd name="connsiteY3" fmla="*/ 450850 h 663575"/>
                <a:gd name="connsiteX4" fmla="*/ 2209800 w 2209800"/>
                <a:gd name="connsiteY4" fmla="*/ 142875 h 663575"/>
                <a:gd name="connsiteX5" fmla="*/ 1657350 w 2209800"/>
                <a:gd name="connsiteY5" fmla="*/ 0 h 663575"/>
                <a:gd name="connsiteX6" fmla="*/ 1736725 w 2209800"/>
                <a:gd name="connsiteY6" fmla="*/ 107950 h 663575"/>
                <a:gd name="connsiteX7" fmla="*/ 0 w 2209800"/>
                <a:gd name="connsiteY7" fmla="*/ 438150 h 66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09800" h="663575">
                  <a:moveTo>
                    <a:pt x="0" y="438150"/>
                  </a:moveTo>
                  <a:lnTo>
                    <a:pt x="158750" y="663575"/>
                  </a:lnTo>
                  <a:lnTo>
                    <a:pt x="1901825" y="339725"/>
                  </a:lnTo>
                  <a:lnTo>
                    <a:pt x="1978025" y="450850"/>
                  </a:lnTo>
                  <a:lnTo>
                    <a:pt x="2209800" y="142875"/>
                  </a:lnTo>
                  <a:lnTo>
                    <a:pt x="1657350" y="0"/>
                  </a:lnTo>
                  <a:lnTo>
                    <a:pt x="1736725" y="107950"/>
                  </a:lnTo>
                  <a:lnTo>
                    <a:pt x="0" y="43815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53" name="任意多边形 6">
              <a:extLst>
                <a:ext uri="{FF2B5EF4-FFF2-40B4-BE49-F238E27FC236}">
                  <a16:creationId xmlns:a16="http://schemas.microsoft.com/office/drawing/2014/main" id="{20C8A244-6711-44B5-A064-7223A39F9100}"/>
                </a:ext>
              </a:extLst>
            </p:cNvPr>
            <p:cNvSpPr/>
            <p:nvPr/>
          </p:nvSpPr>
          <p:spPr>
            <a:xfrm>
              <a:off x="3653203" y="3911600"/>
              <a:ext cx="1750647" cy="488950"/>
            </a:xfrm>
            <a:custGeom>
              <a:avLst/>
              <a:gdLst>
                <a:gd name="connsiteX0" fmla="*/ 1222 w 1750647"/>
                <a:gd name="connsiteY0" fmla="*/ 488950 h 488950"/>
                <a:gd name="connsiteX1" fmla="*/ 1741122 w 1750647"/>
                <a:gd name="connsiteY1" fmla="*/ 152400 h 488950"/>
                <a:gd name="connsiteX2" fmla="*/ 1750647 w 1750647"/>
                <a:gd name="connsiteY2" fmla="*/ 0 h 488950"/>
                <a:gd name="connsiteX3" fmla="*/ 1222 w 1750647"/>
                <a:gd name="connsiteY3" fmla="*/ 333375 h 488950"/>
                <a:gd name="connsiteX4" fmla="*/ 1222 w 1750647"/>
                <a:gd name="connsiteY4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647" h="488950">
                  <a:moveTo>
                    <a:pt x="1222" y="488950"/>
                  </a:moveTo>
                  <a:lnTo>
                    <a:pt x="1741122" y="152400"/>
                  </a:lnTo>
                  <a:lnTo>
                    <a:pt x="1750647" y="0"/>
                  </a:lnTo>
                  <a:lnTo>
                    <a:pt x="1222" y="333375"/>
                  </a:lnTo>
                  <a:cubicBezTo>
                    <a:pt x="164" y="383117"/>
                    <a:pt x="-895" y="432858"/>
                    <a:pt x="1222" y="48895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54" name="任意多边形 7">
              <a:extLst>
                <a:ext uri="{FF2B5EF4-FFF2-40B4-BE49-F238E27FC236}">
                  <a16:creationId xmlns:a16="http://schemas.microsoft.com/office/drawing/2014/main" id="{0A688395-9B30-45E3-9EF1-EE4D219952D2}"/>
                </a:ext>
              </a:extLst>
            </p:cNvPr>
            <p:cNvSpPr/>
            <p:nvPr/>
          </p:nvSpPr>
          <p:spPr>
            <a:xfrm>
              <a:off x="5473700" y="3711575"/>
              <a:ext cx="241300" cy="466725"/>
            </a:xfrm>
            <a:custGeom>
              <a:avLst/>
              <a:gdLst>
                <a:gd name="connsiteX0" fmla="*/ 241300 w 241300"/>
                <a:gd name="connsiteY0" fmla="*/ 0 h 466725"/>
                <a:gd name="connsiteX1" fmla="*/ 228600 w 241300"/>
                <a:gd name="connsiteY1" fmla="*/ 177800 h 466725"/>
                <a:gd name="connsiteX2" fmla="*/ 3175 w 241300"/>
                <a:gd name="connsiteY2" fmla="*/ 466725 h 466725"/>
                <a:gd name="connsiteX3" fmla="*/ 0 w 241300"/>
                <a:gd name="connsiteY3" fmla="*/ 304800 h 466725"/>
                <a:gd name="connsiteX4" fmla="*/ 241300 w 241300"/>
                <a:gd name="connsiteY4" fmla="*/ 0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" h="466725">
                  <a:moveTo>
                    <a:pt x="241300" y="0"/>
                  </a:moveTo>
                  <a:lnTo>
                    <a:pt x="228600" y="177800"/>
                  </a:lnTo>
                  <a:lnTo>
                    <a:pt x="3175" y="466725"/>
                  </a:lnTo>
                  <a:cubicBezTo>
                    <a:pt x="2117" y="412750"/>
                    <a:pt x="1058" y="358775"/>
                    <a:pt x="0" y="304800"/>
                  </a:cubicBezTo>
                  <a:lnTo>
                    <a:pt x="24130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ADA98930-893C-4C3D-B958-A8C5B17EFEF0}"/>
              </a:ext>
            </a:extLst>
          </p:cNvPr>
          <p:cNvGrpSpPr/>
          <p:nvPr/>
        </p:nvGrpSpPr>
        <p:grpSpPr>
          <a:xfrm>
            <a:off x="868585" y="3282359"/>
            <a:ext cx="2535651" cy="1103410"/>
            <a:chOff x="1397000" y="3565525"/>
            <a:chExt cx="2203450" cy="958850"/>
          </a:xfrm>
          <a:solidFill>
            <a:srgbClr val="DCC4F2"/>
          </a:solidFill>
        </p:grpSpPr>
        <p:sp>
          <p:nvSpPr>
            <p:cNvPr id="47" name="任意多边形 9">
              <a:extLst>
                <a:ext uri="{FF2B5EF4-FFF2-40B4-BE49-F238E27FC236}">
                  <a16:creationId xmlns:a16="http://schemas.microsoft.com/office/drawing/2014/main" id="{2523BA2E-77BD-4F0F-AA77-ADF4627DC16E}"/>
                </a:ext>
              </a:extLst>
            </p:cNvPr>
            <p:cNvSpPr/>
            <p:nvPr/>
          </p:nvSpPr>
          <p:spPr>
            <a:xfrm>
              <a:off x="1400175" y="3781425"/>
              <a:ext cx="1720850" cy="638175"/>
            </a:xfrm>
            <a:custGeom>
              <a:avLst/>
              <a:gdLst>
                <a:gd name="connsiteX0" fmla="*/ 3175 w 1720850"/>
                <a:gd name="connsiteY0" fmla="*/ 0 h 638175"/>
                <a:gd name="connsiteX1" fmla="*/ 0 w 1720850"/>
                <a:gd name="connsiteY1" fmla="*/ 165100 h 638175"/>
                <a:gd name="connsiteX2" fmla="*/ 1720850 w 1720850"/>
                <a:gd name="connsiteY2" fmla="*/ 638175 h 638175"/>
                <a:gd name="connsiteX3" fmla="*/ 1711325 w 1720850"/>
                <a:gd name="connsiteY3" fmla="*/ 473075 h 638175"/>
                <a:gd name="connsiteX4" fmla="*/ 3175 w 1720850"/>
                <a:gd name="connsiteY4" fmla="*/ 0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0850" h="638175">
                  <a:moveTo>
                    <a:pt x="3175" y="0"/>
                  </a:moveTo>
                  <a:cubicBezTo>
                    <a:pt x="2117" y="55033"/>
                    <a:pt x="1058" y="110067"/>
                    <a:pt x="0" y="165100"/>
                  </a:cubicBezTo>
                  <a:lnTo>
                    <a:pt x="1720850" y="638175"/>
                  </a:lnTo>
                  <a:lnTo>
                    <a:pt x="1711325" y="473075"/>
                  </a:lnTo>
                  <a:lnTo>
                    <a:pt x="3175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8" name="任意多边形 10">
              <a:extLst>
                <a:ext uri="{FF2B5EF4-FFF2-40B4-BE49-F238E27FC236}">
                  <a16:creationId xmlns:a16="http://schemas.microsoft.com/office/drawing/2014/main" id="{6E5361D9-3CF3-48F2-834F-0CC7B05C5BD8}"/>
                </a:ext>
              </a:extLst>
            </p:cNvPr>
            <p:cNvSpPr/>
            <p:nvPr/>
          </p:nvSpPr>
          <p:spPr>
            <a:xfrm>
              <a:off x="1397000" y="3565525"/>
              <a:ext cx="2200275" cy="784225"/>
            </a:xfrm>
            <a:custGeom>
              <a:avLst/>
              <a:gdLst>
                <a:gd name="connsiteX0" fmla="*/ 0 w 2200275"/>
                <a:gd name="connsiteY0" fmla="*/ 212725 h 784225"/>
                <a:gd name="connsiteX1" fmla="*/ 187325 w 2200275"/>
                <a:gd name="connsiteY1" fmla="*/ 0 h 784225"/>
                <a:gd name="connsiteX2" fmla="*/ 1905000 w 2200275"/>
                <a:gd name="connsiteY2" fmla="*/ 479425 h 784225"/>
                <a:gd name="connsiteX3" fmla="*/ 1987550 w 2200275"/>
                <a:gd name="connsiteY3" fmla="*/ 374650 h 784225"/>
                <a:gd name="connsiteX4" fmla="*/ 2200275 w 2200275"/>
                <a:gd name="connsiteY4" fmla="*/ 698500 h 784225"/>
                <a:gd name="connsiteX5" fmla="*/ 1647825 w 2200275"/>
                <a:gd name="connsiteY5" fmla="*/ 784225 h 784225"/>
                <a:gd name="connsiteX6" fmla="*/ 1717675 w 2200275"/>
                <a:gd name="connsiteY6" fmla="*/ 682625 h 784225"/>
                <a:gd name="connsiteX7" fmla="*/ 0 w 2200275"/>
                <a:gd name="connsiteY7" fmla="*/ 212725 h 78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00275" h="784225">
                  <a:moveTo>
                    <a:pt x="0" y="212725"/>
                  </a:moveTo>
                  <a:lnTo>
                    <a:pt x="187325" y="0"/>
                  </a:lnTo>
                  <a:lnTo>
                    <a:pt x="1905000" y="479425"/>
                  </a:lnTo>
                  <a:lnTo>
                    <a:pt x="1987550" y="374650"/>
                  </a:lnTo>
                  <a:lnTo>
                    <a:pt x="2200275" y="698500"/>
                  </a:lnTo>
                  <a:lnTo>
                    <a:pt x="1647825" y="784225"/>
                  </a:lnTo>
                  <a:lnTo>
                    <a:pt x="1717675" y="682625"/>
                  </a:lnTo>
                  <a:lnTo>
                    <a:pt x="0" y="212725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9" name="任意多边形 11">
              <a:extLst>
                <a:ext uri="{FF2B5EF4-FFF2-40B4-BE49-F238E27FC236}">
                  <a16:creationId xmlns:a16="http://schemas.microsoft.com/office/drawing/2014/main" id="{5F3897F6-6381-42AA-90CD-0C35F60C4C96}"/>
                </a:ext>
              </a:extLst>
            </p:cNvPr>
            <p:cNvSpPr/>
            <p:nvPr/>
          </p:nvSpPr>
          <p:spPr>
            <a:xfrm>
              <a:off x="3028950" y="4260850"/>
              <a:ext cx="571500" cy="263525"/>
            </a:xfrm>
            <a:custGeom>
              <a:avLst/>
              <a:gdLst>
                <a:gd name="connsiteX0" fmla="*/ 12700 w 571500"/>
                <a:gd name="connsiteY0" fmla="*/ 88900 h 263525"/>
                <a:gd name="connsiteX1" fmla="*/ 0 w 571500"/>
                <a:gd name="connsiteY1" fmla="*/ 263525 h 263525"/>
                <a:gd name="connsiteX2" fmla="*/ 561975 w 571500"/>
                <a:gd name="connsiteY2" fmla="*/ 155575 h 263525"/>
                <a:gd name="connsiteX3" fmla="*/ 571500 w 571500"/>
                <a:gd name="connsiteY3" fmla="*/ 0 h 263525"/>
                <a:gd name="connsiteX4" fmla="*/ 12700 w 571500"/>
                <a:gd name="connsiteY4" fmla="*/ 88900 h 26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263525">
                  <a:moveTo>
                    <a:pt x="12700" y="88900"/>
                  </a:moveTo>
                  <a:lnTo>
                    <a:pt x="0" y="263525"/>
                  </a:lnTo>
                  <a:lnTo>
                    <a:pt x="561975" y="155575"/>
                  </a:lnTo>
                  <a:lnTo>
                    <a:pt x="571500" y="0"/>
                  </a:lnTo>
                  <a:lnTo>
                    <a:pt x="12700" y="8890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A34C845-D29A-4CBD-86AE-90962DE47D8D}"/>
              </a:ext>
            </a:extLst>
          </p:cNvPr>
          <p:cNvGrpSpPr/>
          <p:nvPr/>
        </p:nvGrpSpPr>
        <p:grpSpPr>
          <a:xfrm>
            <a:off x="8345204" y="3489253"/>
            <a:ext cx="2557566" cy="960917"/>
            <a:chOff x="3492500" y="3565525"/>
            <a:chExt cx="2222500" cy="835025"/>
          </a:xfrm>
          <a:solidFill>
            <a:srgbClr val="F796C5"/>
          </a:solidFill>
        </p:grpSpPr>
        <p:sp>
          <p:nvSpPr>
            <p:cNvPr id="42" name="任意多边形 13">
              <a:extLst>
                <a:ext uri="{FF2B5EF4-FFF2-40B4-BE49-F238E27FC236}">
                  <a16:creationId xmlns:a16="http://schemas.microsoft.com/office/drawing/2014/main" id="{61B6A8A1-5D98-4F99-8C18-354F5AA0B34E}"/>
                </a:ext>
              </a:extLst>
            </p:cNvPr>
            <p:cNvSpPr/>
            <p:nvPr/>
          </p:nvSpPr>
          <p:spPr>
            <a:xfrm>
              <a:off x="3492500" y="4006850"/>
              <a:ext cx="161925" cy="393700"/>
            </a:xfrm>
            <a:custGeom>
              <a:avLst/>
              <a:gdLst>
                <a:gd name="connsiteX0" fmla="*/ 0 w 161925"/>
                <a:gd name="connsiteY0" fmla="*/ 0 h 393700"/>
                <a:gd name="connsiteX1" fmla="*/ 0 w 161925"/>
                <a:gd name="connsiteY1" fmla="*/ 161925 h 393700"/>
                <a:gd name="connsiteX2" fmla="*/ 155575 w 161925"/>
                <a:gd name="connsiteY2" fmla="*/ 393700 h 393700"/>
                <a:gd name="connsiteX3" fmla="*/ 161925 w 161925"/>
                <a:gd name="connsiteY3" fmla="*/ 231775 h 393700"/>
                <a:gd name="connsiteX4" fmla="*/ 0 w 161925"/>
                <a:gd name="connsiteY4" fmla="*/ 0 h 3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25" h="393700">
                  <a:moveTo>
                    <a:pt x="0" y="0"/>
                  </a:moveTo>
                  <a:lnTo>
                    <a:pt x="0" y="161925"/>
                  </a:lnTo>
                  <a:lnTo>
                    <a:pt x="155575" y="393700"/>
                  </a:lnTo>
                  <a:lnTo>
                    <a:pt x="161925" y="23177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3" name="任意多边形 14">
              <a:extLst>
                <a:ext uri="{FF2B5EF4-FFF2-40B4-BE49-F238E27FC236}">
                  <a16:creationId xmlns:a16="http://schemas.microsoft.com/office/drawing/2014/main" id="{0152BAF7-7EB6-489D-9462-25D627DD0608}"/>
                </a:ext>
              </a:extLst>
            </p:cNvPr>
            <p:cNvSpPr/>
            <p:nvPr/>
          </p:nvSpPr>
          <p:spPr>
            <a:xfrm>
              <a:off x="5149850" y="3565525"/>
              <a:ext cx="330200" cy="609600"/>
            </a:xfrm>
            <a:custGeom>
              <a:avLst/>
              <a:gdLst>
                <a:gd name="connsiteX0" fmla="*/ 0 w 330200"/>
                <a:gd name="connsiteY0" fmla="*/ 0 h 609600"/>
                <a:gd name="connsiteX1" fmla="*/ 0 w 330200"/>
                <a:gd name="connsiteY1" fmla="*/ 155575 h 609600"/>
                <a:gd name="connsiteX2" fmla="*/ 327025 w 330200"/>
                <a:gd name="connsiteY2" fmla="*/ 609600 h 609600"/>
                <a:gd name="connsiteX3" fmla="*/ 330200 w 330200"/>
                <a:gd name="connsiteY3" fmla="*/ 450850 h 609600"/>
                <a:gd name="connsiteX4" fmla="*/ 0 w 330200"/>
                <a:gd name="connsiteY4" fmla="*/ 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200" h="609600">
                  <a:moveTo>
                    <a:pt x="0" y="0"/>
                  </a:moveTo>
                  <a:lnTo>
                    <a:pt x="0" y="155575"/>
                  </a:lnTo>
                  <a:lnTo>
                    <a:pt x="327025" y="609600"/>
                  </a:lnTo>
                  <a:cubicBezTo>
                    <a:pt x="328083" y="556683"/>
                    <a:pt x="329142" y="503767"/>
                    <a:pt x="330200" y="45085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4" name="任意多边形 15">
              <a:extLst>
                <a:ext uri="{FF2B5EF4-FFF2-40B4-BE49-F238E27FC236}">
                  <a16:creationId xmlns:a16="http://schemas.microsoft.com/office/drawing/2014/main" id="{1A9DCE70-9F2F-490E-A51F-E2CC0536A765}"/>
                </a:ext>
              </a:extLst>
            </p:cNvPr>
            <p:cNvSpPr/>
            <p:nvPr/>
          </p:nvSpPr>
          <p:spPr>
            <a:xfrm>
              <a:off x="3498850" y="3571875"/>
              <a:ext cx="2209800" cy="663575"/>
            </a:xfrm>
            <a:custGeom>
              <a:avLst/>
              <a:gdLst>
                <a:gd name="connsiteX0" fmla="*/ 0 w 2209800"/>
                <a:gd name="connsiteY0" fmla="*/ 438150 h 663575"/>
                <a:gd name="connsiteX1" fmla="*/ 158750 w 2209800"/>
                <a:gd name="connsiteY1" fmla="*/ 663575 h 663575"/>
                <a:gd name="connsiteX2" fmla="*/ 1901825 w 2209800"/>
                <a:gd name="connsiteY2" fmla="*/ 339725 h 663575"/>
                <a:gd name="connsiteX3" fmla="*/ 1978025 w 2209800"/>
                <a:gd name="connsiteY3" fmla="*/ 450850 h 663575"/>
                <a:gd name="connsiteX4" fmla="*/ 2209800 w 2209800"/>
                <a:gd name="connsiteY4" fmla="*/ 142875 h 663575"/>
                <a:gd name="connsiteX5" fmla="*/ 1657350 w 2209800"/>
                <a:gd name="connsiteY5" fmla="*/ 0 h 663575"/>
                <a:gd name="connsiteX6" fmla="*/ 1736725 w 2209800"/>
                <a:gd name="connsiteY6" fmla="*/ 107950 h 663575"/>
                <a:gd name="connsiteX7" fmla="*/ 0 w 2209800"/>
                <a:gd name="connsiteY7" fmla="*/ 438150 h 66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09800" h="663575">
                  <a:moveTo>
                    <a:pt x="0" y="438150"/>
                  </a:moveTo>
                  <a:lnTo>
                    <a:pt x="158750" y="663575"/>
                  </a:lnTo>
                  <a:lnTo>
                    <a:pt x="1901825" y="339725"/>
                  </a:lnTo>
                  <a:lnTo>
                    <a:pt x="1978025" y="450850"/>
                  </a:lnTo>
                  <a:lnTo>
                    <a:pt x="2209800" y="142875"/>
                  </a:lnTo>
                  <a:lnTo>
                    <a:pt x="1657350" y="0"/>
                  </a:lnTo>
                  <a:lnTo>
                    <a:pt x="1736725" y="107950"/>
                  </a:lnTo>
                  <a:lnTo>
                    <a:pt x="0" y="43815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5" name="任意多边形 16">
              <a:extLst>
                <a:ext uri="{FF2B5EF4-FFF2-40B4-BE49-F238E27FC236}">
                  <a16:creationId xmlns:a16="http://schemas.microsoft.com/office/drawing/2014/main" id="{B5A05584-21AE-489F-9E8A-08FB72476FAF}"/>
                </a:ext>
              </a:extLst>
            </p:cNvPr>
            <p:cNvSpPr/>
            <p:nvPr/>
          </p:nvSpPr>
          <p:spPr>
            <a:xfrm>
              <a:off x="3653203" y="3911600"/>
              <a:ext cx="1750647" cy="488950"/>
            </a:xfrm>
            <a:custGeom>
              <a:avLst/>
              <a:gdLst>
                <a:gd name="connsiteX0" fmla="*/ 1222 w 1750647"/>
                <a:gd name="connsiteY0" fmla="*/ 488950 h 488950"/>
                <a:gd name="connsiteX1" fmla="*/ 1741122 w 1750647"/>
                <a:gd name="connsiteY1" fmla="*/ 152400 h 488950"/>
                <a:gd name="connsiteX2" fmla="*/ 1750647 w 1750647"/>
                <a:gd name="connsiteY2" fmla="*/ 0 h 488950"/>
                <a:gd name="connsiteX3" fmla="*/ 1222 w 1750647"/>
                <a:gd name="connsiteY3" fmla="*/ 333375 h 488950"/>
                <a:gd name="connsiteX4" fmla="*/ 1222 w 1750647"/>
                <a:gd name="connsiteY4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647" h="488950">
                  <a:moveTo>
                    <a:pt x="1222" y="488950"/>
                  </a:moveTo>
                  <a:lnTo>
                    <a:pt x="1741122" y="152400"/>
                  </a:lnTo>
                  <a:lnTo>
                    <a:pt x="1750647" y="0"/>
                  </a:lnTo>
                  <a:lnTo>
                    <a:pt x="1222" y="333375"/>
                  </a:lnTo>
                  <a:cubicBezTo>
                    <a:pt x="164" y="383117"/>
                    <a:pt x="-895" y="432858"/>
                    <a:pt x="1222" y="48895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6" name="任意多边形 17">
              <a:extLst>
                <a:ext uri="{FF2B5EF4-FFF2-40B4-BE49-F238E27FC236}">
                  <a16:creationId xmlns:a16="http://schemas.microsoft.com/office/drawing/2014/main" id="{C0D8B355-70D5-4679-88E0-0E6A0F045AA1}"/>
                </a:ext>
              </a:extLst>
            </p:cNvPr>
            <p:cNvSpPr/>
            <p:nvPr/>
          </p:nvSpPr>
          <p:spPr>
            <a:xfrm>
              <a:off x="5473700" y="3711575"/>
              <a:ext cx="241300" cy="466725"/>
            </a:xfrm>
            <a:custGeom>
              <a:avLst/>
              <a:gdLst>
                <a:gd name="connsiteX0" fmla="*/ 241300 w 241300"/>
                <a:gd name="connsiteY0" fmla="*/ 0 h 466725"/>
                <a:gd name="connsiteX1" fmla="*/ 228600 w 241300"/>
                <a:gd name="connsiteY1" fmla="*/ 177800 h 466725"/>
                <a:gd name="connsiteX2" fmla="*/ 3175 w 241300"/>
                <a:gd name="connsiteY2" fmla="*/ 466725 h 466725"/>
                <a:gd name="connsiteX3" fmla="*/ 0 w 241300"/>
                <a:gd name="connsiteY3" fmla="*/ 304800 h 466725"/>
                <a:gd name="connsiteX4" fmla="*/ 241300 w 241300"/>
                <a:gd name="connsiteY4" fmla="*/ 0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" h="466725">
                  <a:moveTo>
                    <a:pt x="241300" y="0"/>
                  </a:moveTo>
                  <a:lnTo>
                    <a:pt x="228600" y="177800"/>
                  </a:lnTo>
                  <a:lnTo>
                    <a:pt x="3175" y="466725"/>
                  </a:lnTo>
                  <a:cubicBezTo>
                    <a:pt x="2117" y="412750"/>
                    <a:pt x="1058" y="358775"/>
                    <a:pt x="0" y="304800"/>
                  </a:cubicBezTo>
                  <a:lnTo>
                    <a:pt x="24130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6681E30B-D060-48E9-BCAF-3AD171496B34}"/>
              </a:ext>
            </a:extLst>
          </p:cNvPr>
          <p:cNvGrpSpPr/>
          <p:nvPr/>
        </p:nvGrpSpPr>
        <p:grpSpPr>
          <a:xfrm>
            <a:off x="5851490" y="3489253"/>
            <a:ext cx="2535651" cy="1103410"/>
            <a:chOff x="1397000" y="3565525"/>
            <a:chExt cx="2203450" cy="958850"/>
          </a:xfrm>
          <a:solidFill>
            <a:srgbClr val="DCC4F2"/>
          </a:solidFill>
        </p:grpSpPr>
        <p:sp>
          <p:nvSpPr>
            <p:cNvPr id="39" name="任意多边形 19">
              <a:extLst>
                <a:ext uri="{FF2B5EF4-FFF2-40B4-BE49-F238E27FC236}">
                  <a16:creationId xmlns:a16="http://schemas.microsoft.com/office/drawing/2014/main" id="{345DB8A1-E4B3-4C22-B16D-774AE415483E}"/>
                </a:ext>
              </a:extLst>
            </p:cNvPr>
            <p:cNvSpPr/>
            <p:nvPr/>
          </p:nvSpPr>
          <p:spPr>
            <a:xfrm>
              <a:off x="1400175" y="3781425"/>
              <a:ext cx="1720850" cy="638175"/>
            </a:xfrm>
            <a:custGeom>
              <a:avLst/>
              <a:gdLst>
                <a:gd name="connsiteX0" fmla="*/ 3175 w 1720850"/>
                <a:gd name="connsiteY0" fmla="*/ 0 h 638175"/>
                <a:gd name="connsiteX1" fmla="*/ 0 w 1720850"/>
                <a:gd name="connsiteY1" fmla="*/ 165100 h 638175"/>
                <a:gd name="connsiteX2" fmla="*/ 1720850 w 1720850"/>
                <a:gd name="connsiteY2" fmla="*/ 638175 h 638175"/>
                <a:gd name="connsiteX3" fmla="*/ 1711325 w 1720850"/>
                <a:gd name="connsiteY3" fmla="*/ 473075 h 638175"/>
                <a:gd name="connsiteX4" fmla="*/ 3175 w 1720850"/>
                <a:gd name="connsiteY4" fmla="*/ 0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0850" h="638175">
                  <a:moveTo>
                    <a:pt x="3175" y="0"/>
                  </a:moveTo>
                  <a:cubicBezTo>
                    <a:pt x="2117" y="55033"/>
                    <a:pt x="1058" y="110067"/>
                    <a:pt x="0" y="165100"/>
                  </a:cubicBezTo>
                  <a:lnTo>
                    <a:pt x="1720850" y="638175"/>
                  </a:lnTo>
                  <a:lnTo>
                    <a:pt x="1711325" y="473075"/>
                  </a:lnTo>
                  <a:lnTo>
                    <a:pt x="3175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0" name="任意多边形 20">
              <a:extLst>
                <a:ext uri="{FF2B5EF4-FFF2-40B4-BE49-F238E27FC236}">
                  <a16:creationId xmlns:a16="http://schemas.microsoft.com/office/drawing/2014/main" id="{D1CC019A-D1C8-4749-8AC1-443BA784C8A9}"/>
                </a:ext>
              </a:extLst>
            </p:cNvPr>
            <p:cNvSpPr/>
            <p:nvPr/>
          </p:nvSpPr>
          <p:spPr>
            <a:xfrm>
              <a:off x="1397000" y="3565525"/>
              <a:ext cx="2200275" cy="784225"/>
            </a:xfrm>
            <a:custGeom>
              <a:avLst/>
              <a:gdLst>
                <a:gd name="connsiteX0" fmla="*/ 0 w 2200275"/>
                <a:gd name="connsiteY0" fmla="*/ 212725 h 784225"/>
                <a:gd name="connsiteX1" fmla="*/ 187325 w 2200275"/>
                <a:gd name="connsiteY1" fmla="*/ 0 h 784225"/>
                <a:gd name="connsiteX2" fmla="*/ 1905000 w 2200275"/>
                <a:gd name="connsiteY2" fmla="*/ 479425 h 784225"/>
                <a:gd name="connsiteX3" fmla="*/ 1987550 w 2200275"/>
                <a:gd name="connsiteY3" fmla="*/ 374650 h 784225"/>
                <a:gd name="connsiteX4" fmla="*/ 2200275 w 2200275"/>
                <a:gd name="connsiteY4" fmla="*/ 698500 h 784225"/>
                <a:gd name="connsiteX5" fmla="*/ 1647825 w 2200275"/>
                <a:gd name="connsiteY5" fmla="*/ 784225 h 784225"/>
                <a:gd name="connsiteX6" fmla="*/ 1717675 w 2200275"/>
                <a:gd name="connsiteY6" fmla="*/ 682625 h 784225"/>
                <a:gd name="connsiteX7" fmla="*/ 0 w 2200275"/>
                <a:gd name="connsiteY7" fmla="*/ 212725 h 784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00275" h="784225">
                  <a:moveTo>
                    <a:pt x="0" y="212725"/>
                  </a:moveTo>
                  <a:lnTo>
                    <a:pt x="187325" y="0"/>
                  </a:lnTo>
                  <a:lnTo>
                    <a:pt x="1905000" y="479425"/>
                  </a:lnTo>
                  <a:lnTo>
                    <a:pt x="1987550" y="374650"/>
                  </a:lnTo>
                  <a:lnTo>
                    <a:pt x="2200275" y="698500"/>
                  </a:lnTo>
                  <a:lnTo>
                    <a:pt x="1647825" y="784225"/>
                  </a:lnTo>
                  <a:lnTo>
                    <a:pt x="1717675" y="682625"/>
                  </a:lnTo>
                  <a:lnTo>
                    <a:pt x="0" y="212725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41" name="任意多边形 21">
              <a:extLst>
                <a:ext uri="{FF2B5EF4-FFF2-40B4-BE49-F238E27FC236}">
                  <a16:creationId xmlns:a16="http://schemas.microsoft.com/office/drawing/2014/main" id="{87A24EF3-29BB-424F-8DCB-2256CBC90A6F}"/>
                </a:ext>
              </a:extLst>
            </p:cNvPr>
            <p:cNvSpPr/>
            <p:nvPr/>
          </p:nvSpPr>
          <p:spPr>
            <a:xfrm>
              <a:off x="3028950" y="4260850"/>
              <a:ext cx="571500" cy="263525"/>
            </a:xfrm>
            <a:custGeom>
              <a:avLst/>
              <a:gdLst>
                <a:gd name="connsiteX0" fmla="*/ 12700 w 571500"/>
                <a:gd name="connsiteY0" fmla="*/ 88900 h 263525"/>
                <a:gd name="connsiteX1" fmla="*/ 0 w 571500"/>
                <a:gd name="connsiteY1" fmla="*/ 263525 h 263525"/>
                <a:gd name="connsiteX2" fmla="*/ 561975 w 571500"/>
                <a:gd name="connsiteY2" fmla="*/ 155575 h 263525"/>
                <a:gd name="connsiteX3" fmla="*/ 571500 w 571500"/>
                <a:gd name="connsiteY3" fmla="*/ 0 h 263525"/>
                <a:gd name="connsiteX4" fmla="*/ 12700 w 571500"/>
                <a:gd name="connsiteY4" fmla="*/ 88900 h 26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0" h="263525">
                  <a:moveTo>
                    <a:pt x="12700" y="88900"/>
                  </a:moveTo>
                  <a:lnTo>
                    <a:pt x="0" y="263525"/>
                  </a:lnTo>
                  <a:lnTo>
                    <a:pt x="561975" y="155575"/>
                  </a:lnTo>
                  <a:lnTo>
                    <a:pt x="571500" y="0"/>
                  </a:lnTo>
                  <a:lnTo>
                    <a:pt x="12700" y="8890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38CFF768-399B-4184-806E-BCFE740E9E7E}"/>
              </a:ext>
            </a:extLst>
          </p:cNvPr>
          <p:cNvSpPr/>
          <p:nvPr/>
        </p:nvSpPr>
        <p:spPr>
          <a:xfrm>
            <a:off x="946395" y="4884001"/>
            <a:ext cx="2134811" cy="1708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Impact" panose="020B0806030902050204" pitchFamily="34" charset="0"/>
              </a:rPr>
              <a:t>输入您的内容或者通过右键复制粘贴您的内容，并选择只保留文字。输入您的内容或者通过右键复制粘贴您的内容。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A100C28-05AE-463B-9836-A134C380D1B8}"/>
              </a:ext>
            </a:extLst>
          </p:cNvPr>
          <p:cNvGrpSpPr/>
          <p:nvPr/>
        </p:nvGrpSpPr>
        <p:grpSpPr>
          <a:xfrm>
            <a:off x="6413202" y="2009631"/>
            <a:ext cx="1456258" cy="1933575"/>
            <a:chOff x="7259427" y="2016506"/>
            <a:chExt cx="1456258" cy="1933575"/>
          </a:xfrm>
        </p:grpSpPr>
        <p:sp>
          <p:nvSpPr>
            <p:cNvPr id="34" name="泪滴形 33">
              <a:extLst>
                <a:ext uri="{FF2B5EF4-FFF2-40B4-BE49-F238E27FC236}">
                  <a16:creationId xmlns:a16="http://schemas.microsoft.com/office/drawing/2014/main" id="{866574A7-844F-43E1-9249-C9D23D3B3FE7}"/>
                </a:ext>
              </a:extLst>
            </p:cNvPr>
            <p:cNvSpPr/>
            <p:nvPr/>
          </p:nvSpPr>
          <p:spPr bwMode="auto">
            <a:xfrm rot="8153283">
              <a:off x="7318765" y="2065718"/>
              <a:ext cx="1309688" cy="1309688"/>
            </a:xfrm>
            <a:prstGeom prst="teardrop">
              <a:avLst>
                <a:gd name="adj" fmla="val 118585"/>
              </a:avLst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5" name="泪滴形 34">
              <a:extLst>
                <a:ext uri="{FF2B5EF4-FFF2-40B4-BE49-F238E27FC236}">
                  <a16:creationId xmlns:a16="http://schemas.microsoft.com/office/drawing/2014/main" id="{AC3181C6-FE44-4972-BB3C-EA94394AFE89}"/>
                </a:ext>
              </a:extLst>
            </p:cNvPr>
            <p:cNvSpPr/>
            <p:nvPr/>
          </p:nvSpPr>
          <p:spPr bwMode="auto">
            <a:xfrm rot="8153283">
              <a:off x="7275903" y="2016506"/>
              <a:ext cx="1408112" cy="1408112"/>
            </a:xfrm>
            <a:prstGeom prst="teardrop">
              <a:avLst>
                <a:gd name="adj" fmla="val 118585"/>
              </a:avLst>
            </a:prstGeom>
            <a:noFill/>
            <a:ln>
              <a:solidFill>
                <a:srgbClr val="7DA2FF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44C85720-A84A-4D65-ACB7-091C54D4B50A}"/>
                </a:ext>
              </a:extLst>
            </p:cNvPr>
            <p:cNvSpPr/>
            <p:nvPr/>
          </p:nvSpPr>
          <p:spPr bwMode="auto">
            <a:xfrm>
              <a:off x="7898203" y="3829431"/>
              <a:ext cx="120650" cy="1206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7" name="TextBox 27">
              <a:extLst>
                <a:ext uri="{FF2B5EF4-FFF2-40B4-BE49-F238E27FC236}">
                  <a16:creationId xmlns:a16="http://schemas.microsoft.com/office/drawing/2014/main" id="{3866EEA5-F4D0-4F90-AA35-30E574868692}"/>
                </a:ext>
              </a:extLst>
            </p:cNvPr>
            <p:cNvSpPr txBox="1"/>
            <p:nvPr/>
          </p:nvSpPr>
          <p:spPr>
            <a:xfrm>
              <a:off x="7259427" y="2608779"/>
              <a:ext cx="14562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2020</a:t>
              </a:r>
              <a:endParaRPr lang="zh-CN" altLang="en-US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8" name="Freeform 387">
              <a:extLst>
                <a:ext uri="{FF2B5EF4-FFF2-40B4-BE49-F238E27FC236}">
                  <a16:creationId xmlns:a16="http://schemas.microsoft.com/office/drawing/2014/main" id="{DE38C58C-BFB1-4B80-B77B-085821F816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20645" y="2203568"/>
              <a:ext cx="318627" cy="295370"/>
            </a:xfrm>
            <a:custGeom>
              <a:avLst/>
              <a:gdLst>
                <a:gd name="T0" fmla="*/ 125 w 137"/>
                <a:gd name="T1" fmla="*/ 54 h 127"/>
                <a:gd name="T2" fmla="*/ 136 w 137"/>
                <a:gd name="T3" fmla="*/ 61 h 127"/>
                <a:gd name="T4" fmla="*/ 137 w 137"/>
                <a:gd name="T5" fmla="*/ 114 h 127"/>
                <a:gd name="T6" fmla="*/ 130 w 137"/>
                <a:gd name="T7" fmla="*/ 125 h 127"/>
                <a:gd name="T8" fmla="*/ 33 w 137"/>
                <a:gd name="T9" fmla="*/ 127 h 127"/>
                <a:gd name="T10" fmla="*/ 20 w 137"/>
                <a:gd name="T11" fmla="*/ 120 h 127"/>
                <a:gd name="T12" fmla="*/ 20 w 137"/>
                <a:gd name="T13" fmla="*/ 66 h 127"/>
                <a:gd name="T14" fmla="*/ 27 w 137"/>
                <a:gd name="T15" fmla="*/ 55 h 127"/>
                <a:gd name="T16" fmla="*/ 27 w 137"/>
                <a:gd name="T17" fmla="*/ 0 h 127"/>
                <a:gd name="T18" fmla="*/ 14 w 137"/>
                <a:gd name="T19" fmla="*/ 4 h 127"/>
                <a:gd name="T20" fmla="*/ 9 w 137"/>
                <a:gd name="T21" fmla="*/ 15 h 127"/>
                <a:gd name="T22" fmla="*/ 0 w 137"/>
                <a:gd name="T23" fmla="*/ 66 h 127"/>
                <a:gd name="T24" fmla="*/ 9 w 137"/>
                <a:gd name="T25" fmla="*/ 77 h 127"/>
                <a:gd name="T26" fmla="*/ 9 w 137"/>
                <a:gd name="T27" fmla="*/ 63 h 127"/>
                <a:gd name="T28" fmla="*/ 16 w 137"/>
                <a:gd name="T29" fmla="*/ 15 h 127"/>
                <a:gd name="T30" fmla="*/ 20 w 137"/>
                <a:gd name="T31" fmla="*/ 11 h 127"/>
                <a:gd name="T32" fmla="*/ 26 w 137"/>
                <a:gd name="T33" fmla="*/ 10 h 127"/>
                <a:gd name="T34" fmla="*/ 112 w 137"/>
                <a:gd name="T35" fmla="*/ 26 h 127"/>
                <a:gd name="T36" fmla="*/ 114 w 137"/>
                <a:gd name="T37" fmla="*/ 30 h 127"/>
                <a:gd name="T38" fmla="*/ 29 w 137"/>
                <a:gd name="T39" fmla="*/ 22 h 127"/>
                <a:gd name="T40" fmla="*/ 33 w 137"/>
                <a:gd name="T41" fmla="*/ 43 h 127"/>
                <a:gd name="T42" fmla="*/ 123 w 137"/>
                <a:gd name="T43" fmla="*/ 35 h 127"/>
                <a:gd name="T44" fmla="*/ 121 w 137"/>
                <a:gd name="T45" fmla="*/ 22 h 127"/>
                <a:gd name="T46" fmla="*/ 27 w 137"/>
                <a:gd name="T47" fmla="*/ 0 h 127"/>
                <a:gd name="T48" fmla="*/ 99 w 137"/>
                <a:gd name="T49" fmla="*/ 63 h 127"/>
                <a:gd name="T50" fmla="*/ 88 w 137"/>
                <a:gd name="T51" fmla="*/ 70 h 127"/>
                <a:gd name="T52" fmla="*/ 88 w 137"/>
                <a:gd name="T53" fmla="*/ 79 h 127"/>
                <a:gd name="T54" fmla="*/ 99 w 137"/>
                <a:gd name="T55" fmla="*/ 87 h 127"/>
                <a:gd name="T56" fmla="*/ 106 w 137"/>
                <a:gd name="T57" fmla="*/ 85 h 127"/>
                <a:gd name="T58" fmla="*/ 115 w 137"/>
                <a:gd name="T59" fmla="*/ 87 h 127"/>
                <a:gd name="T60" fmla="*/ 123 w 137"/>
                <a:gd name="T61" fmla="*/ 83 h 127"/>
                <a:gd name="T62" fmla="*/ 126 w 137"/>
                <a:gd name="T63" fmla="*/ 76 h 127"/>
                <a:gd name="T64" fmla="*/ 119 w 137"/>
                <a:gd name="T65" fmla="*/ 65 h 127"/>
                <a:gd name="T66" fmla="*/ 110 w 137"/>
                <a:gd name="T67" fmla="*/ 65 h 127"/>
                <a:gd name="T68" fmla="*/ 103 w 137"/>
                <a:gd name="T69" fmla="*/ 65 h 127"/>
                <a:gd name="T70" fmla="*/ 108 w 137"/>
                <a:gd name="T71" fmla="*/ 103 h 127"/>
                <a:gd name="T72" fmla="*/ 128 w 137"/>
                <a:gd name="T73" fmla="*/ 103 h 127"/>
                <a:gd name="T74" fmla="*/ 82 w 137"/>
                <a:gd name="T75" fmla="*/ 103 h 127"/>
                <a:gd name="T76" fmla="*/ 103 w 137"/>
                <a:gd name="T77" fmla="*/ 103 h 127"/>
                <a:gd name="T78" fmla="*/ 57 w 137"/>
                <a:gd name="T79" fmla="*/ 103 h 127"/>
                <a:gd name="T80" fmla="*/ 77 w 137"/>
                <a:gd name="T81" fmla="*/ 103 h 127"/>
                <a:gd name="T82" fmla="*/ 31 w 137"/>
                <a:gd name="T83" fmla="*/ 103 h 127"/>
                <a:gd name="T84" fmla="*/ 51 w 137"/>
                <a:gd name="T85" fmla="*/ 10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7" h="127">
                  <a:moveTo>
                    <a:pt x="33" y="54"/>
                  </a:moveTo>
                  <a:lnTo>
                    <a:pt x="125" y="54"/>
                  </a:lnTo>
                  <a:lnTo>
                    <a:pt x="125" y="54"/>
                  </a:lnTo>
                  <a:lnTo>
                    <a:pt x="130" y="55"/>
                  </a:lnTo>
                  <a:lnTo>
                    <a:pt x="134" y="57"/>
                  </a:lnTo>
                  <a:lnTo>
                    <a:pt x="136" y="61"/>
                  </a:lnTo>
                  <a:lnTo>
                    <a:pt x="137" y="66"/>
                  </a:lnTo>
                  <a:lnTo>
                    <a:pt x="137" y="114"/>
                  </a:lnTo>
                  <a:lnTo>
                    <a:pt x="137" y="114"/>
                  </a:lnTo>
                  <a:lnTo>
                    <a:pt x="136" y="120"/>
                  </a:lnTo>
                  <a:lnTo>
                    <a:pt x="134" y="123"/>
                  </a:lnTo>
                  <a:lnTo>
                    <a:pt x="130" y="125"/>
                  </a:lnTo>
                  <a:lnTo>
                    <a:pt x="125" y="127"/>
                  </a:lnTo>
                  <a:lnTo>
                    <a:pt x="33" y="127"/>
                  </a:lnTo>
                  <a:lnTo>
                    <a:pt x="33" y="127"/>
                  </a:lnTo>
                  <a:lnTo>
                    <a:pt x="27" y="125"/>
                  </a:lnTo>
                  <a:lnTo>
                    <a:pt x="24" y="123"/>
                  </a:lnTo>
                  <a:lnTo>
                    <a:pt x="20" y="120"/>
                  </a:lnTo>
                  <a:lnTo>
                    <a:pt x="20" y="114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1"/>
                  </a:lnTo>
                  <a:lnTo>
                    <a:pt x="24" y="57"/>
                  </a:lnTo>
                  <a:lnTo>
                    <a:pt x="27" y="55"/>
                  </a:lnTo>
                  <a:lnTo>
                    <a:pt x="33" y="54"/>
                  </a:lnTo>
                  <a:lnTo>
                    <a:pt x="33" y="54"/>
                  </a:lnTo>
                  <a:close/>
                  <a:moveTo>
                    <a:pt x="27" y="0"/>
                  </a:moveTo>
                  <a:lnTo>
                    <a:pt x="27" y="0"/>
                  </a:lnTo>
                  <a:lnTo>
                    <a:pt x="20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1" y="8"/>
                  </a:lnTo>
                  <a:lnTo>
                    <a:pt x="9" y="15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66"/>
                  </a:lnTo>
                  <a:lnTo>
                    <a:pt x="3" y="72"/>
                  </a:lnTo>
                  <a:lnTo>
                    <a:pt x="3" y="72"/>
                  </a:lnTo>
                  <a:lnTo>
                    <a:pt x="9" y="77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3"/>
                  </a:lnTo>
                  <a:lnTo>
                    <a:pt x="9" y="63"/>
                  </a:lnTo>
                  <a:lnTo>
                    <a:pt x="9" y="61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8" y="13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4" y="10"/>
                  </a:lnTo>
                  <a:lnTo>
                    <a:pt x="26" y="10"/>
                  </a:lnTo>
                  <a:lnTo>
                    <a:pt x="108" y="24"/>
                  </a:lnTo>
                  <a:lnTo>
                    <a:pt x="108" y="24"/>
                  </a:lnTo>
                  <a:lnTo>
                    <a:pt x="112" y="26"/>
                  </a:lnTo>
                  <a:lnTo>
                    <a:pt x="114" y="28"/>
                  </a:lnTo>
                  <a:lnTo>
                    <a:pt x="114" y="28"/>
                  </a:lnTo>
                  <a:lnTo>
                    <a:pt x="114" y="30"/>
                  </a:lnTo>
                  <a:lnTo>
                    <a:pt x="114" y="33"/>
                  </a:lnTo>
                  <a:lnTo>
                    <a:pt x="114" y="39"/>
                  </a:lnTo>
                  <a:lnTo>
                    <a:pt x="29" y="22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33" y="43"/>
                  </a:lnTo>
                  <a:lnTo>
                    <a:pt x="121" y="43"/>
                  </a:lnTo>
                  <a:lnTo>
                    <a:pt x="123" y="35"/>
                  </a:lnTo>
                  <a:lnTo>
                    <a:pt x="123" y="35"/>
                  </a:lnTo>
                  <a:lnTo>
                    <a:pt x="123" y="28"/>
                  </a:lnTo>
                  <a:lnTo>
                    <a:pt x="121" y="22"/>
                  </a:lnTo>
                  <a:lnTo>
                    <a:pt x="121" y="22"/>
                  </a:lnTo>
                  <a:lnTo>
                    <a:pt x="115" y="19"/>
                  </a:lnTo>
                  <a:lnTo>
                    <a:pt x="110" y="15"/>
                  </a:ln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99" y="63"/>
                  </a:moveTo>
                  <a:lnTo>
                    <a:pt x="99" y="63"/>
                  </a:lnTo>
                  <a:lnTo>
                    <a:pt x="93" y="65"/>
                  </a:lnTo>
                  <a:lnTo>
                    <a:pt x="90" y="66"/>
                  </a:lnTo>
                  <a:lnTo>
                    <a:pt x="88" y="70"/>
                  </a:lnTo>
                  <a:lnTo>
                    <a:pt x="86" y="76"/>
                  </a:lnTo>
                  <a:lnTo>
                    <a:pt x="86" y="76"/>
                  </a:lnTo>
                  <a:lnTo>
                    <a:pt x="88" y="79"/>
                  </a:lnTo>
                  <a:lnTo>
                    <a:pt x="90" y="83"/>
                  </a:lnTo>
                  <a:lnTo>
                    <a:pt x="93" y="87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103" y="87"/>
                  </a:lnTo>
                  <a:lnTo>
                    <a:pt x="106" y="85"/>
                  </a:lnTo>
                  <a:lnTo>
                    <a:pt x="106" y="85"/>
                  </a:lnTo>
                  <a:lnTo>
                    <a:pt x="110" y="87"/>
                  </a:lnTo>
                  <a:lnTo>
                    <a:pt x="115" y="87"/>
                  </a:lnTo>
                  <a:lnTo>
                    <a:pt x="115" y="87"/>
                  </a:lnTo>
                  <a:lnTo>
                    <a:pt x="119" y="87"/>
                  </a:lnTo>
                  <a:lnTo>
                    <a:pt x="123" y="83"/>
                  </a:lnTo>
                  <a:lnTo>
                    <a:pt x="126" y="79"/>
                  </a:lnTo>
                  <a:lnTo>
                    <a:pt x="126" y="76"/>
                  </a:lnTo>
                  <a:lnTo>
                    <a:pt x="126" y="76"/>
                  </a:lnTo>
                  <a:lnTo>
                    <a:pt x="126" y="70"/>
                  </a:lnTo>
                  <a:lnTo>
                    <a:pt x="123" y="66"/>
                  </a:lnTo>
                  <a:lnTo>
                    <a:pt x="119" y="65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0" y="65"/>
                  </a:lnTo>
                  <a:lnTo>
                    <a:pt x="106" y="66"/>
                  </a:lnTo>
                  <a:lnTo>
                    <a:pt x="106" y="66"/>
                  </a:lnTo>
                  <a:lnTo>
                    <a:pt x="103" y="65"/>
                  </a:lnTo>
                  <a:lnTo>
                    <a:pt x="99" y="63"/>
                  </a:lnTo>
                  <a:lnTo>
                    <a:pt x="99" y="63"/>
                  </a:lnTo>
                  <a:close/>
                  <a:moveTo>
                    <a:pt x="108" y="103"/>
                  </a:moveTo>
                  <a:lnTo>
                    <a:pt x="108" y="112"/>
                  </a:lnTo>
                  <a:lnTo>
                    <a:pt x="128" y="112"/>
                  </a:lnTo>
                  <a:lnTo>
                    <a:pt x="128" y="103"/>
                  </a:lnTo>
                  <a:lnTo>
                    <a:pt x="108" y="103"/>
                  </a:lnTo>
                  <a:lnTo>
                    <a:pt x="108" y="103"/>
                  </a:lnTo>
                  <a:close/>
                  <a:moveTo>
                    <a:pt x="82" y="103"/>
                  </a:moveTo>
                  <a:lnTo>
                    <a:pt x="82" y="112"/>
                  </a:lnTo>
                  <a:lnTo>
                    <a:pt x="103" y="112"/>
                  </a:lnTo>
                  <a:lnTo>
                    <a:pt x="103" y="103"/>
                  </a:lnTo>
                  <a:lnTo>
                    <a:pt x="82" y="103"/>
                  </a:lnTo>
                  <a:lnTo>
                    <a:pt x="82" y="103"/>
                  </a:lnTo>
                  <a:close/>
                  <a:moveTo>
                    <a:pt x="57" y="103"/>
                  </a:moveTo>
                  <a:lnTo>
                    <a:pt x="57" y="112"/>
                  </a:lnTo>
                  <a:lnTo>
                    <a:pt x="77" y="112"/>
                  </a:lnTo>
                  <a:lnTo>
                    <a:pt x="77" y="103"/>
                  </a:lnTo>
                  <a:lnTo>
                    <a:pt x="57" y="103"/>
                  </a:lnTo>
                  <a:lnTo>
                    <a:pt x="57" y="103"/>
                  </a:lnTo>
                  <a:close/>
                  <a:moveTo>
                    <a:pt x="31" y="103"/>
                  </a:moveTo>
                  <a:lnTo>
                    <a:pt x="31" y="112"/>
                  </a:lnTo>
                  <a:lnTo>
                    <a:pt x="51" y="112"/>
                  </a:lnTo>
                  <a:lnTo>
                    <a:pt x="51" y="103"/>
                  </a:lnTo>
                  <a:lnTo>
                    <a:pt x="31" y="1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FDFF406-78EA-4635-86F5-D13752B33721}"/>
              </a:ext>
            </a:extLst>
          </p:cNvPr>
          <p:cNvGrpSpPr/>
          <p:nvPr/>
        </p:nvGrpSpPr>
        <p:grpSpPr>
          <a:xfrm>
            <a:off x="3889622" y="1793607"/>
            <a:ext cx="1456258" cy="1933575"/>
            <a:chOff x="4400724" y="1495425"/>
            <a:chExt cx="1456258" cy="1933575"/>
          </a:xfrm>
        </p:grpSpPr>
        <p:sp>
          <p:nvSpPr>
            <p:cNvPr id="29" name="泪滴形 28">
              <a:extLst>
                <a:ext uri="{FF2B5EF4-FFF2-40B4-BE49-F238E27FC236}">
                  <a16:creationId xmlns:a16="http://schemas.microsoft.com/office/drawing/2014/main" id="{DA2EC2ED-CD63-4C02-B815-63A01103BB30}"/>
                </a:ext>
              </a:extLst>
            </p:cNvPr>
            <p:cNvSpPr/>
            <p:nvPr/>
          </p:nvSpPr>
          <p:spPr bwMode="auto">
            <a:xfrm rot="8153283">
              <a:off x="4490678" y="1546225"/>
              <a:ext cx="1308100" cy="1311275"/>
            </a:xfrm>
            <a:prstGeom prst="teardrop">
              <a:avLst>
                <a:gd name="adj" fmla="val 118585"/>
              </a:avLst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0" name="泪滴形 29">
              <a:extLst>
                <a:ext uri="{FF2B5EF4-FFF2-40B4-BE49-F238E27FC236}">
                  <a16:creationId xmlns:a16="http://schemas.microsoft.com/office/drawing/2014/main" id="{B4F0FAD2-2166-4155-B648-254E1010F6EE}"/>
                </a:ext>
              </a:extLst>
            </p:cNvPr>
            <p:cNvSpPr/>
            <p:nvPr/>
          </p:nvSpPr>
          <p:spPr bwMode="auto">
            <a:xfrm rot="8153283">
              <a:off x="4443053" y="1495425"/>
              <a:ext cx="1408113" cy="1409700"/>
            </a:xfrm>
            <a:prstGeom prst="teardrop">
              <a:avLst>
                <a:gd name="adj" fmla="val 118585"/>
              </a:avLst>
            </a:prstGeom>
            <a:noFill/>
            <a:ln>
              <a:solidFill>
                <a:srgbClr val="F64989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5159AE3B-CB9E-4231-B5F6-AC0B9172B734}"/>
                </a:ext>
              </a:extLst>
            </p:cNvPr>
            <p:cNvSpPr/>
            <p:nvPr/>
          </p:nvSpPr>
          <p:spPr bwMode="auto">
            <a:xfrm>
              <a:off x="5068528" y="3308350"/>
              <a:ext cx="120650" cy="1206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2" name="TextBox 33">
              <a:extLst>
                <a:ext uri="{FF2B5EF4-FFF2-40B4-BE49-F238E27FC236}">
                  <a16:creationId xmlns:a16="http://schemas.microsoft.com/office/drawing/2014/main" id="{A9E254D3-96C6-488E-AC33-C5308465B5E2}"/>
                </a:ext>
              </a:extLst>
            </p:cNvPr>
            <p:cNvSpPr txBox="1"/>
            <p:nvPr/>
          </p:nvSpPr>
          <p:spPr>
            <a:xfrm>
              <a:off x="4400724" y="2208311"/>
              <a:ext cx="14562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2019</a:t>
              </a:r>
              <a:endParaRPr lang="zh-CN" altLang="en-US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3" name="Freeform 399">
              <a:extLst>
                <a:ext uri="{FF2B5EF4-FFF2-40B4-BE49-F238E27FC236}">
                  <a16:creationId xmlns:a16="http://schemas.microsoft.com/office/drawing/2014/main" id="{D8E54E39-DAD9-4857-8484-67C1EA294A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55585" y="1730655"/>
              <a:ext cx="346536" cy="295370"/>
            </a:xfrm>
            <a:custGeom>
              <a:avLst/>
              <a:gdLst>
                <a:gd name="T0" fmla="*/ 63 w 149"/>
                <a:gd name="T1" fmla="*/ 16 h 127"/>
                <a:gd name="T2" fmla="*/ 15 w 149"/>
                <a:gd name="T3" fmla="*/ 31 h 127"/>
                <a:gd name="T4" fmla="*/ 103 w 149"/>
                <a:gd name="T5" fmla="*/ 94 h 127"/>
                <a:gd name="T6" fmla="*/ 120 w 149"/>
                <a:gd name="T7" fmla="*/ 70 h 127"/>
                <a:gd name="T8" fmla="*/ 120 w 149"/>
                <a:gd name="T9" fmla="*/ 95 h 127"/>
                <a:gd name="T10" fmla="*/ 116 w 149"/>
                <a:gd name="T11" fmla="*/ 105 h 127"/>
                <a:gd name="T12" fmla="*/ 107 w 149"/>
                <a:gd name="T13" fmla="*/ 110 h 127"/>
                <a:gd name="T14" fmla="*/ 78 w 149"/>
                <a:gd name="T15" fmla="*/ 119 h 127"/>
                <a:gd name="T16" fmla="*/ 103 w 149"/>
                <a:gd name="T17" fmla="*/ 127 h 127"/>
                <a:gd name="T18" fmla="*/ 19 w 149"/>
                <a:gd name="T19" fmla="*/ 119 h 127"/>
                <a:gd name="T20" fmla="*/ 44 w 149"/>
                <a:gd name="T21" fmla="*/ 110 h 127"/>
                <a:gd name="T22" fmla="*/ 13 w 149"/>
                <a:gd name="T23" fmla="*/ 110 h 127"/>
                <a:gd name="T24" fmla="*/ 4 w 149"/>
                <a:gd name="T25" fmla="*/ 105 h 127"/>
                <a:gd name="T26" fmla="*/ 0 w 149"/>
                <a:gd name="T27" fmla="*/ 95 h 127"/>
                <a:gd name="T28" fmla="*/ 0 w 149"/>
                <a:gd name="T29" fmla="*/ 31 h 127"/>
                <a:gd name="T30" fmla="*/ 4 w 149"/>
                <a:gd name="T31" fmla="*/ 20 h 127"/>
                <a:gd name="T32" fmla="*/ 13 w 149"/>
                <a:gd name="T33" fmla="*/ 16 h 127"/>
                <a:gd name="T34" fmla="*/ 127 w 149"/>
                <a:gd name="T35" fmla="*/ 0 h 127"/>
                <a:gd name="T36" fmla="*/ 90 w 149"/>
                <a:gd name="T37" fmla="*/ 33 h 127"/>
                <a:gd name="T38" fmla="*/ 90 w 149"/>
                <a:gd name="T39" fmla="*/ 33 h 127"/>
                <a:gd name="T40" fmla="*/ 100 w 149"/>
                <a:gd name="T41" fmla="*/ 35 h 127"/>
                <a:gd name="T42" fmla="*/ 127 w 149"/>
                <a:gd name="T43" fmla="*/ 0 h 127"/>
                <a:gd name="T44" fmla="*/ 133 w 149"/>
                <a:gd name="T45" fmla="*/ 2 h 127"/>
                <a:gd name="T46" fmla="*/ 103 w 149"/>
                <a:gd name="T47" fmla="*/ 38 h 127"/>
                <a:gd name="T48" fmla="*/ 101 w 149"/>
                <a:gd name="T49" fmla="*/ 40 h 127"/>
                <a:gd name="T50" fmla="*/ 52 w 149"/>
                <a:gd name="T51" fmla="*/ 31 h 127"/>
                <a:gd name="T52" fmla="*/ 52 w 149"/>
                <a:gd name="T53" fmla="*/ 35 h 127"/>
                <a:gd name="T54" fmla="*/ 67 w 149"/>
                <a:gd name="T55" fmla="*/ 73 h 127"/>
                <a:gd name="T56" fmla="*/ 79 w 149"/>
                <a:gd name="T57" fmla="*/ 53 h 127"/>
                <a:gd name="T58" fmla="*/ 81 w 149"/>
                <a:gd name="T59" fmla="*/ 53 h 127"/>
                <a:gd name="T60" fmla="*/ 83 w 149"/>
                <a:gd name="T61" fmla="*/ 53 h 127"/>
                <a:gd name="T62" fmla="*/ 85 w 149"/>
                <a:gd name="T63" fmla="*/ 55 h 127"/>
                <a:gd name="T64" fmla="*/ 74 w 149"/>
                <a:gd name="T65" fmla="*/ 79 h 127"/>
                <a:gd name="T66" fmla="*/ 78 w 149"/>
                <a:gd name="T67" fmla="*/ 79 h 127"/>
                <a:gd name="T68" fmla="*/ 144 w 149"/>
                <a:gd name="T69" fmla="*/ 53 h 127"/>
                <a:gd name="T70" fmla="*/ 122 w 149"/>
                <a:gd name="T71" fmla="*/ 42 h 127"/>
                <a:gd name="T72" fmla="*/ 122 w 149"/>
                <a:gd name="T73" fmla="*/ 40 h 127"/>
                <a:gd name="T74" fmla="*/ 122 w 149"/>
                <a:gd name="T75" fmla="*/ 38 h 127"/>
                <a:gd name="T76" fmla="*/ 123 w 149"/>
                <a:gd name="T77" fmla="*/ 37 h 127"/>
                <a:gd name="T78" fmla="*/ 149 w 149"/>
                <a:gd name="T79" fmla="*/ 48 h 127"/>
                <a:gd name="T80" fmla="*/ 149 w 149"/>
                <a:gd name="T81" fmla="*/ 42 h 127"/>
                <a:gd name="T82" fmla="*/ 134 w 149"/>
                <a:gd name="T83" fmla="*/ 5 h 127"/>
                <a:gd name="T84" fmla="*/ 133 w 149"/>
                <a:gd name="T85" fmla="*/ 2 h 127"/>
                <a:gd name="T86" fmla="*/ 103 w 149"/>
                <a:gd name="T87" fmla="*/ 101 h 127"/>
                <a:gd name="T88" fmla="*/ 100 w 149"/>
                <a:gd name="T89" fmla="*/ 105 h 127"/>
                <a:gd name="T90" fmla="*/ 101 w 149"/>
                <a:gd name="T91" fmla="*/ 106 h 127"/>
                <a:gd name="T92" fmla="*/ 103 w 149"/>
                <a:gd name="T93" fmla="*/ 108 h 127"/>
                <a:gd name="T94" fmla="*/ 107 w 149"/>
                <a:gd name="T95" fmla="*/ 105 h 127"/>
                <a:gd name="T96" fmla="*/ 105 w 149"/>
                <a:gd name="T97" fmla="*/ 103 h 127"/>
                <a:gd name="T98" fmla="*/ 103 w 149"/>
                <a:gd name="T99" fmla="*/ 10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9" h="127">
                  <a:moveTo>
                    <a:pt x="13" y="16"/>
                  </a:moveTo>
                  <a:lnTo>
                    <a:pt x="63" y="16"/>
                  </a:lnTo>
                  <a:lnTo>
                    <a:pt x="28" y="31"/>
                  </a:lnTo>
                  <a:lnTo>
                    <a:pt x="15" y="31"/>
                  </a:lnTo>
                  <a:lnTo>
                    <a:pt x="15" y="94"/>
                  </a:lnTo>
                  <a:lnTo>
                    <a:pt x="103" y="94"/>
                  </a:lnTo>
                  <a:lnTo>
                    <a:pt x="103" y="75"/>
                  </a:lnTo>
                  <a:lnTo>
                    <a:pt x="120" y="70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18" y="101"/>
                  </a:lnTo>
                  <a:lnTo>
                    <a:pt x="116" y="105"/>
                  </a:lnTo>
                  <a:lnTo>
                    <a:pt x="111" y="108"/>
                  </a:lnTo>
                  <a:lnTo>
                    <a:pt x="107" y="110"/>
                  </a:lnTo>
                  <a:lnTo>
                    <a:pt x="78" y="110"/>
                  </a:lnTo>
                  <a:lnTo>
                    <a:pt x="78" y="119"/>
                  </a:lnTo>
                  <a:lnTo>
                    <a:pt x="103" y="119"/>
                  </a:lnTo>
                  <a:lnTo>
                    <a:pt x="103" y="127"/>
                  </a:lnTo>
                  <a:lnTo>
                    <a:pt x="19" y="127"/>
                  </a:lnTo>
                  <a:lnTo>
                    <a:pt x="19" y="119"/>
                  </a:lnTo>
                  <a:lnTo>
                    <a:pt x="44" y="119"/>
                  </a:lnTo>
                  <a:lnTo>
                    <a:pt x="44" y="110"/>
                  </a:lnTo>
                  <a:lnTo>
                    <a:pt x="13" y="110"/>
                  </a:lnTo>
                  <a:lnTo>
                    <a:pt x="13" y="110"/>
                  </a:lnTo>
                  <a:lnTo>
                    <a:pt x="10" y="108"/>
                  </a:lnTo>
                  <a:lnTo>
                    <a:pt x="4" y="105"/>
                  </a:lnTo>
                  <a:lnTo>
                    <a:pt x="2" y="101"/>
                  </a:lnTo>
                  <a:lnTo>
                    <a:pt x="0" y="95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2" y="26"/>
                  </a:lnTo>
                  <a:lnTo>
                    <a:pt x="4" y="20"/>
                  </a:lnTo>
                  <a:lnTo>
                    <a:pt x="10" y="18"/>
                  </a:lnTo>
                  <a:lnTo>
                    <a:pt x="13" y="16"/>
                  </a:lnTo>
                  <a:lnTo>
                    <a:pt x="13" y="16"/>
                  </a:lnTo>
                  <a:close/>
                  <a:moveTo>
                    <a:pt x="127" y="0"/>
                  </a:moveTo>
                  <a:lnTo>
                    <a:pt x="54" y="26"/>
                  </a:lnTo>
                  <a:lnTo>
                    <a:pt x="90" y="33"/>
                  </a:lnTo>
                  <a:lnTo>
                    <a:pt x="90" y="33"/>
                  </a:lnTo>
                  <a:lnTo>
                    <a:pt x="90" y="33"/>
                  </a:lnTo>
                  <a:lnTo>
                    <a:pt x="100" y="35"/>
                  </a:lnTo>
                  <a:lnTo>
                    <a:pt x="100" y="35"/>
                  </a:lnTo>
                  <a:lnTo>
                    <a:pt x="100" y="35"/>
                  </a:lnTo>
                  <a:lnTo>
                    <a:pt x="127" y="0"/>
                  </a:lnTo>
                  <a:lnTo>
                    <a:pt x="127" y="0"/>
                  </a:lnTo>
                  <a:close/>
                  <a:moveTo>
                    <a:pt x="133" y="2"/>
                  </a:moveTo>
                  <a:lnTo>
                    <a:pt x="133" y="2"/>
                  </a:lnTo>
                  <a:lnTo>
                    <a:pt x="103" y="38"/>
                  </a:lnTo>
                  <a:lnTo>
                    <a:pt x="103" y="38"/>
                  </a:lnTo>
                  <a:lnTo>
                    <a:pt x="101" y="40"/>
                  </a:lnTo>
                  <a:lnTo>
                    <a:pt x="100" y="40"/>
                  </a:lnTo>
                  <a:lnTo>
                    <a:pt x="52" y="31"/>
                  </a:lnTo>
                  <a:lnTo>
                    <a:pt x="52" y="31"/>
                  </a:lnTo>
                  <a:lnTo>
                    <a:pt x="52" y="35"/>
                  </a:lnTo>
                  <a:lnTo>
                    <a:pt x="67" y="73"/>
                  </a:lnTo>
                  <a:lnTo>
                    <a:pt x="67" y="73"/>
                  </a:lnTo>
                  <a:lnTo>
                    <a:pt x="68" y="77"/>
                  </a:lnTo>
                  <a:lnTo>
                    <a:pt x="79" y="53"/>
                  </a:lnTo>
                  <a:lnTo>
                    <a:pt x="79" y="53"/>
                  </a:lnTo>
                  <a:lnTo>
                    <a:pt x="81" y="53"/>
                  </a:lnTo>
                  <a:lnTo>
                    <a:pt x="83" y="53"/>
                  </a:lnTo>
                  <a:lnTo>
                    <a:pt x="83" y="53"/>
                  </a:lnTo>
                  <a:lnTo>
                    <a:pt x="83" y="53"/>
                  </a:lnTo>
                  <a:lnTo>
                    <a:pt x="85" y="55"/>
                  </a:lnTo>
                  <a:lnTo>
                    <a:pt x="85" y="57"/>
                  </a:lnTo>
                  <a:lnTo>
                    <a:pt x="74" y="79"/>
                  </a:lnTo>
                  <a:lnTo>
                    <a:pt x="74" y="79"/>
                  </a:lnTo>
                  <a:lnTo>
                    <a:pt x="78" y="79"/>
                  </a:lnTo>
                  <a:lnTo>
                    <a:pt x="144" y="53"/>
                  </a:lnTo>
                  <a:lnTo>
                    <a:pt x="144" y="53"/>
                  </a:lnTo>
                  <a:lnTo>
                    <a:pt x="145" y="53"/>
                  </a:lnTo>
                  <a:lnTo>
                    <a:pt x="122" y="42"/>
                  </a:lnTo>
                  <a:lnTo>
                    <a:pt x="122" y="42"/>
                  </a:lnTo>
                  <a:lnTo>
                    <a:pt x="122" y="40"/>
                  </a:lnTo>
                  <a:lnTo>
                    <a:pt x="122" y="38"/>
                  </a:lnTo>
                  <a:lnTo>
                    <a:pt x="122" y="38"/>
                  </a:lnTo>
                  <a:lnTo>
                    <a:pt x="122" y="38"/>
                  </a:lnTo>
                  <a:lnTo>
                    <a:pt x="123" y="37"/>
                  </a:lnTo>
                  <a:lnTo>
                    <a:pt x="125" y="37"/>
                  </a:lnTo>
                  <a:lnTo>
                    <a:pt x="149" y="48"/>
                  </a:lnTo>
                  <a:lnTo>
                    <a:pt x="149" y="48"/>
                  </a:lnTo>
                  <a:lnTo>
                    <a:pt x="149" y="42"/>
                  </a:lnTo>
                  <a:lnTo>
                    <a:pt x="134" y="5"/>
                  </a:lnTo>
                  <a:lnTo>
                    <a:pt x="134" y="5"/>
                  </a:lnTo>
                  <a:lnTo>
                    <a:pt x="133" y="2"/>
                  </a:lnTo>
                  <a:lnTo>
                    <a:pt x="133" y="2"/>
                  </a:lnTo>
                  <a:close/>
                  <a:moveTo>
                    <a:pt x="103" y="101"/>
                  </a:moveTo>
                  <a:lnTo>
                    <a:pt x="103" y="101"/>
                  </a:lnTo>
                  <a:lnTo>
                    <a:pt x="101" y="103"/>
                  </a:lnTo>
                  <a:lnTo>
                    <a:pt x="100" y="105"/>
                  </a:lnTo>
                  <a:lnTo>
                    <a:pt x="100" y="105"/>
                  </a:lnTo>
                  <a:lnTo>
                    <a:pt x="101" y="106"/>
                  </a:lnTo>
                  <a:lnTo>
                    <a:pt x="103" y="108"/>
                  </a:lnTo>
                  <a:lnTo>
                    <a:pt x="103" y="108"/>
                  </a:lnTo>
                  <a:lnTo>
                    <a:pt x="105" y="106"/>
                  </a:lnTo>
                  <a:lnTo>
                    <a:pt x="107" y="105"/>
                  </a:lnTo>
                  <a:lnTo>
                    <a:pt x="107" y="105"/>
                  </a:lnTo>
                  <a:lnTo>
                    <a:pt x="105" y="103"/>
                  </a:lnTo>
                  <a:lnTo>
                    <a:pt x="103" y="101"/>
                  </a:lnTo>
                  <a:lnTo>
                    <a:pt x="103" y="1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99E72FA-04E6-4BFD-9DE2-9FFE4A94CE14}"/>
              </a:ext>
            </a:extLst>
          </p:cNvPr>
          <p:cNvGrpSpPr/>
          <p:nvPr/>
        </p:nvGrpSpPr>
        <p:grpSpPr>
          <a:xfrm>
            <a:off x="9005490" y="1935833"/>
            <a:ext cx="1456258" cy="1936750"/>
            <a:chOff x="9463484" y="1699018"/>
            <a:chExt cx="1456258" cy="1936750"/>
          </a:xfrm>
        </p:grpSpPr>
        <p:sp>
          <p:nvSpPr>
            <p:cNvPr id="24" name="泪滴形 23">
              <a:extLst>
                <a:ext uri="{FF2B5EF4-FFF2-40B4-BE49-F238E27FC236}">
                  <a16:creationId xmlns:a16="http://schemas.microsoft.com/office/drawing/2014/main" id="{89BD4812-9075-401C-9AD8-C25E1CD201AC}"/>
                </a:ext>
              </a:extLst>
            </p:cNvPr>
            <p:cNvSpPr/>
            <p:nvPr/>
          </p:nvSpPr>
          <p:spPr bwMode="auto">
            <a:xfrm rot="8153283">
              <a:off x="9557364" y="1749818"/>
              <a:ext cx="1309687" cy="1311275"/>
            </a:xfrm>
            <a:prstGeom prst="teardrop">
              <a:avLst>
                <a:gd name="adj" fmla="val 118585"/>
              </a:avLst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5" name="泪滴形 24">
              <a:extLst>
                <a:ext uri="{FF2B5EF4-FFF2-40B4-BE49-F238E27FC236}">
                  <a16:creationId xmlns:a16="http://schemas.microsoft.com/office/drawing/2014/main" id="{23A3C110-D2E8-4297-BDEF-D2AEB7CF5F48}"/>
                </a:ext>
              </a:extLst>
            </p:cNvPr>
            <p:cNvSpPr/>
            <p:nvPr/>
          </p:nvSpPr>
          <p:spPr bwMode="auto">
            <a:xfrm rot="8153283">
              <a:off x="9508151" y="1699018"/>
              <a:ext cx="1408113" cy="1408112"/>
            </a:xfrm>
            <a:prstGeom prst="teardrop">
              <a:avLst>
                <a:gd name="adj" fmla="val 118585"/>
              </a:avLst>
            </a:prstGeom>
            <a:noFill/>
            <a:ln>
              <a:solidFill>
                <a:srgbClr val="F64989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AD5F0F86-40EF-4618-BAC7-36B92FDC84B4}"/>
                </a:ext>
              </a:extLst>
            </p:cNvPr>
            <p:cNvSpPr/>
            <p:nvPr/>
          </p:nvSpPr>
          <p:spPr bwMode="auto">
            <a:xfrm>
              <a:off x="10127654" y="3515118"/>
              <a:ext cx="120650" cy="1206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7" name="TextBox 39">
              <a:extLst>
                <a:ext uri="{FF2B5EF4-FFF2-40B4-BE49-F238E27FC236}">
                  <a16:creationId xmlns:a16="http://schemas.microsoft.com/office/drawing/2014/main" id="{A9ADC04A-EC41-43A6-88A6-DE349AEF3B35}"/>
                </a:ext>
              </a:extLst>
            </p:cNvPr>
            <p:cNvSpPr txBox="1"/>
            <p:nvPr/>
          </p:nvSpPr>
          <p:spPr>
            <a:xfrm>
              <a:off x="9463484" y="2348880"/>
              <a:ext cx="14562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2021</a:t>
              </a:r>
              <a:endParaRPr lang="zh-CN" altLang="en-US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8" name="Freeform 411">
              <a:extLst>
                <a:ext uri="{FF2B5EF4-FFF2-40B4-BE49-F238E27FC236}">
                  <a16:creationId xmlns:a16="http://schemas.microsoft.com/office/drawing/2014/main" id="{402F058A-8F8B-4DBF-85DF-5E831DA72B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55646" y="1938291"/>
              <a:ext cx="337233" cy="346536"/>
            </a:xfrm>
            <a:custGeom>
              <a:avLst/>
              <a:gdLst>
                <a:gd name="T0" fmla="*/ 68 w 145"/>
                <a:gd name="T1" fmla="*/ 75 h 149"/>
                <a:gd name="T2" fmla="*/ 86 w 145"/>
                <a:gd name="T3" fmla="*/ 86 h 149"/>
                <a:gd name="T4" fmla="*/ 81 w 145"/>
                <a:gd name="T5" fmla="*/ 110 h 149"/>
                <a:gd name="T6" fmla="*/ 73 w 145"/>
                <a:gd name="T7" fmla="*/ 129 h 149"/>
                <a:gd name="T8" fmla="*/ 57 w 145"/>
                <a:gd name="T9" fmla="*/ 140 h 149"/>
                <a:gd name="T10" fmla="*/ 38 w 145"/>
                <a:gd name="T11" fmla="*/ 141 h 149"/>
                <a:gd name="T12" fmla="*/ 18 w 145"/>
                <a:gd name="T13" fmla="*/ 130 h 149"/>
                <a:gd name="T14" fmla="*/ 9 w 145"/>
                <a:gd name="T15" fmla="*/ 118 h 149"/>
                <a:gd name="T16" fmla="*/ 9 w 145"/>
                <a:gd name="T17" fmla="*/ 90 h 149"/>
                <a:gd name="T18" fmla="*/ 18 w 145"/>
                <a:gd name="T19" fmla="*/ 77 h 149"/>
                <a:gd name="T20" fmla="*/ 38 w 145"/>
                <a:gd name="T21" fmla="*/ 68 h 149"/>
                <a:gd name="T22" fmla="*/ 121 w 145"/>
                <a:gd name="T23" fmla="*/ 30 h 149"/>
                <a:gd name="T24" fmla="*/ 99 w 145"/>
                <a:gd name="T25" fmla="*/ 33 h 149"/>
                <a:gd name="T26" fmla="*/ 88 w 145"/>
                <a:gd name="T27" fmla="*/ 44 h 149"/>
                <a:gd name="T28" fmla="*/ 88 w 145"/>
                <a:gd name="T29" fmla="*/ 63 h 149"/>
                <a:gd name="T30" fmla="*/ 93 w 145"/>
                <a:gd name="T31" fmla="*/ 77 h 149"/>
                <a:gd name="T32" fmla="*/ 106 w 145"/>
                <a:gd name="T33" fmla="*/ 90 h 149"/>
                <a:gd name="T34" fmla="*/ 130 w 145"/>
                <a:gd name="T35" fmla="*/ 86 h 149"/>
                <a:gd name="T36" fmla="*/ 141 w 145"/>
                <a:gd name="T37" fmla="*/ 75 h 149"/>
                <a:gd name="T38" fmla="*/ 139 w 145"/>
                <a:gd name="T39" fmla="*/ 59 h 149"/>
                <a:gd name="T40" fmla="*/ 134 w 145"/>
                <a:gd name="T41" fmla="*/ 44 h 149"/>
                <a:gd name="T42" fmla="*/ 121 w 145"/>
                <a:gd name="T43" fmla="*/ 35 h 149"/>
                <a:gd name="T44" fmla="*/ 125 w 145"/>
                <a:gd name="T45" fmla="*/ 61 h 149"/>
                <a:gd name="T46" fmla="*/ 104 w 145"/>
                <a:gd name="T47" fmla="*/ 68 h 149"/>
                <a:gd name="T48" fmla="*/ 110 w 145"/>
                <a:gd name="T49" fmla="*/ 50 h 149"/>
                <a:gd name="T50" fmla="*/ 117 w 145"/>
                <a:gd name="T51" fmla="*/ 64 h 149"/>
                <a:gd name="T52" fmla="*/ 110 w 145"/>
                <a:gd name="T53" fmla="*/ 57 h 149"/>
                <a:gd name="T54" fmla="*/ 132 w 145"/>
                <a:gd name="T55" fmla="*/ 63 h 149"/>
                <a:gd name="T56" fmla="*/ 106 w 145"/>
                <a:gd name="T57" fmla="*/ 75 h 149"/>
                <a:gd name="T58" fmla="*/ 103 w 145"/>
                <a:gd name="T59" fmla="*/ 46 h 149"/>
                <a:gd name="T60" fmla="*/ 66 w 145"/>
                <a:gd name="T61" fmla="*/ 0 h 149"/>
                <a:gd name="T62" fmla="*/ 44 w 145"/>
                <a:gd name="T63" fmla="*/ 4 h 149"/>
                <a:gd name="T64" fmla="*/ 33 w 145"/>
                <a:gd name="T65" fmla="*/ 17 h 149"/>
                <a:gd name="T66" fmla="*/ 33 w 145"/>
                <a:gd name="T67" fmla="*/ 33 h 149"/>
                <a:gd name="T68" fmla="*/ 40 w 145"/>
                <a:gd name="T69" fmla="*/ 48 h 149"/>
                <a:gd name="T70" fmla="*/ 53 w 145"/>
                <a:gd name="T71" fmla="*/ 61 h 149"/>
                <a:gd name="T72" fmla="*/ 75 w 145"/>
                <a:gd name="T73" fmla="*/ 57 h 149"/>
                <a:gd name="T74" fmla="*/ 86 w 145"/>
                <a:gd name="T75" fmla="*/ 46 h 149"/>
                <a:gd name="T76" fmla="*/ 86 w 145"/>
                <a:gd name="T77" fmla="*/ 30 h 149"/>
                <a:gd name="T78" fmla="*/ 81 w 145"/>
                <a:gd name="T79" fmla="*/ 15 h 149"/>
                <a:gd name="T80" fmla="*/ 66 w 145"/>
                <a:gd name="T81" fmla="*/ 6 h 149"/>
                <a:gd name="T82" fmla="*/ 71 w 145"/>
                <a:gd name="T83" fmla="*/ 33 h 149"/>
                <a:gd name="T84" fmla="*/ 51 w 145"/>
                <a:gd name="T85" fmla="*/ 39 h 149"/>
                <a:gd name="T86" fmla="*/ 57 w 145"/>
                <a:gd name="T87" fmla="*/ 20 h 149"/>
                <a:gd name="T88" fmla="*/ 62 w 145"/>
                <a:gd name="T89" fmla="*/ 35 h 149"/>
                <a:gd name="T90" fmla="*/ 57 w 145"/>
                <a:gd name="T91" fmla="*/ 28 h 149"/>
                <a:gd name="T92" fmla="*/ 77 w 145"/>
                <a:gd name="T93" fmla="*/ 33 h 149"/>
                <a:gd name="T94" fmla="*/ 51 w 145"/>
                <a:gd name="T95" fmla="*/ 46 h 149"/>
                <a:gd name="T96" fmla="*/ 49 w 145"/>
                <a:gd name="T97" fmla="*/ 19 h 149"/>
                <a:gd name="T98" fmla="*/ 44 w 145"/>
                <a:gd name="T99" fmla="*/ 88 h 149"/>
                <a:gd name="T100" fmla="*/ 33 w 145"/>
                <a:gd name="T101" fmla="*/ 116 h 149"/>
                <a:gd name="T102" fmla="*/ 59 w 145"/>
                <a:gd name="T103" fmla="*/ 110 h 149"/>
                <a:gd name="T104" fmla="*/ 44 w 145"/>
                <a:gd name="T105" fmla="*/ 88 h 149"/>
                <a:gd name="T106" fmla="*/ 38 w 145"/>
                <a:gd name="T107" fmla="*/ 99 h 149"/>
                <a:gd name="T108" fmla="*/ 44 w 145"/>
                <a:gd name="T109" fmla="*/ 112 h 149"/>
                <a:gd name="T110" fmla="*/ 51 w 145"/>
                <a:gd name="T111" fmla="*/ 101 h 149"/>
                <a:gd name="T112" fmla="*/ 35 w 145"/>
                <a:gd name="T113" fmla="*/ 81 h 149"/>
                <a:gd name="T114" fmla="*/ 27 w 145"/>
                <a:gd name="T115" fmla="*/ 121 h 149"/>
                <a:gd name="T116" fmla="*/ 70 w 145"/>
                <a:gd name="T117" fmla="*/ 10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5" h="149">
                  <a:moveTo>
                    <a:pt x="51" y="68"/>
                  </a:moveTo>
                  <a:lnTo>
                    <a:pt x="51" y="68"/>
                  </a:lnTo>
                  <a:lnTo>
                    <a:pt x="59" y="70"/>
                  </a:lnTo>
                  <a:lnTo>
                    <a:pt x="62" y="63"/>
                  </a:lnTo>
                  <a:lnTo>
                    <a:pt x="62" y="63"/>
                  </a:lnTo>
                  <a:lnTo>
                    <a:pt x="68" y="64"/>
                  </a:lnTo>
                  <a:lnTo>
                    <a:pt x="71" y="68"/>
                  </a:lnTo>
                  <a:lnTo>
                    <a:pt x="68" y="75"/>
                  </a:lnTo>
                  <a:lnTo>
                    <a:pt x="68" y="75"/>
                  </a:lnTo>
                  <a:lnTo>
                    <a:pt x="71" y="77"/>
                  </a:lnTo>
                  <a:lnTo>
                    <a:pt x="71" y="77"/>
                  </a:lnTo>
                  <a:lnTo>
                    <a:pt x="73" y="81"/>
                  </a:lnTo>
                  <a:lnTo>
                    <a:pt x="81" y="77"/>
                  </a:lnTo>
                  <a:lnTo>
                    <a:pt x="81" y="77"/>
                  </a:lnTo>
                  <a:lnTo>
                    <a:pt x="84" y="83"/>
                  </a:lnTo>
                  <a:lnTo>
                    <a:pt x="86" y="86"/>
                  </a:lnTo>
                  <a:lnTo>
                    <a:pt x="79" y="92"/>
                  </a:lnTo>
                  <a:lnTo>
                    <a:pt x="79" y="92"/>
                  </a:lnTo>
                  <a:lnTo>
                    <a:pt x="81" y="97"/>
                  </a:lnTo>
                  <a:lnTo>
                    <a:pt x="88" y="99"/>
                  </a:lnTo>
                  <a:lnTo>
                    <a:pt x="88" y="99"/>
                  </a:lnTo>
                  <a:lnTo>
                    <a:pt x="90" y="105"/>
                  </a:lnTo>
                  <a:lnTo>
                    <a:pt x="88" y="110"/>
                  </a:lnTo>
                  <a:lnTo>
                    <a:pt x="81" y="110"/>
                  </a:lnTo>
                  <a:lnTo>
                    <a:pt x="81" y="110"/>
                  </a:lnTo>
                  <a:lnTo>
                    <a:pt x="79" y="118"/>
                  </a:lnTo>
                  <a:lnTo>
                    <a:pt x="86" y="121"/>
                  </a:lnTo>
                  <a:lnTo>
                    <a:pt x="86" y="121"/>
                  </a:lnTo>
                  <a:lnTo>
                    <a:pt x="82" y="127"/>
                  </a:lnTo>
                  <a:lnTo>
                    <a:pt x="81" y="130"/>
                  </a:lnTo>
                  <a:lnTo>
                    <a:pt x="73" y="129"/>
                  </a:lnTo>
                  <a:lnTo>
                    <a:pt x="73" y="129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8" y="134"/>
                  </a:lnTo>
                  <a:lnTo>
                    <a:pt x="71" y="140"/>
                  </a:lnTo>
                  <a:lnTo>
                    <a:pt x="71" y="140"/>
                  </a:lnTo>
                  <a:lnTo>
                    <a:pt x="66" y="143"/>
                  </a:lnTo>
                  <a:lnTo>
                    <a:pt x="62" y="145"/>
                  </a:lnTo>
                  <a:lnTo>
                    <a:pt x="57" y="140"/>
                  </a:lnTo>
                  <a:lnTo>
                    <a:pt x="57" y="140"/>
                  </a:lnTo>
                  <a:lnTo>
                    <a:pt x="51" y="141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44" y="149"/>
                  </a:lnTo>
                  <a:lnTo>
                    <a:pt x="38" y="149"/>
                  </a:lnTo>
                  <a:lnTo>
                    <a:pt x="38" y="141"/>
                  </a:lnTo>
                  <a:lnTo>
                    <a:pt x="38" y="141"/>
                  </a:lnTo>
                  <a:lnTo>
                    <a:pt x="31" y="140"/>
                  </a:lnTo>
                  <a:lnTo>
                    <a:pt x="27" y="145"/>
                  </a:lnTo>
                  <a:lnTo>
                    <a:pt x="27" y="145"/>
                  </a:lnTo>
                  <a:lnTo>
                    <a:pt x="22" y="143"/>
                  </a:lnTo>
                  <a:lnTo>
                    <a:pt x="18" y="140"/>
                  </a:lnTo>
                  <a:lnTo>
                    <a:pt x="20" y="132"/>
                  </a:lnTo>
                  <a:lnTo>
                    <a:pt x="20" y="132"/>
                  </a:lnTo>
                  <a:lnTo>
                    <a:pt x="18" y="130"/>
                  </a:lnTo>
                  <a:lnTo>
                    <a:pt x="18" y="130"/>
                  </a:lnTo>
                  <a:lnTo>
                    <a:pt x="15" y="129"/>
                  </a:lnTo>
                  <a:lnTo>
                    <a:pt x="9" y="130"/>
                  </a:lnTo>
                  <a:lnTo>
                    <a:pt x="9" y="130"/>
                  </a:lnTo>
                  <a:lnTo>
                    <a:pt x="5" y="127"/>
                  </a:lnTo>
                  <a:lnTo>
                    <a:pt x="3" y="121"/>
                  </a:lnTo>
                  <a:lnTo>
                    <a:pt x="9" y="118"/>
                  </a:lnTo>
                  <a:lnTo>
                    <a:pt x="9" y="118"/>
                  </a:lnTo>
                  <a:lnTo>
                    <a:pt x="7" y="110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03"/>
                  </a:lnTo>
                  <a:lnTo>
                    <a:pt x="0" y="99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9" y="90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5" y="81"/>
                  </a:lnTo>
                  <a:lnTo>
                    <a:pt x="9" y="77"/>
                  </a:lnTo>
                  <a:lnTo>
                    <a:pt x="16" y="81"/>
                  </a:lnTo>
                  <a:lnTo>
                    <a:pt x="16" y="81"/>
                  </a:lnTo>
                  <a:lnTo>
                    <a:pt x="18" y="77"/>
                  </a:lnTo>
                  <a:lnTo>
                    <a:pt x="18" y="77"/>
                  </a:lnTo>
                  <a:lnTo>
                    <a:pt x="20" y="75"/>
                  </a:lnTo>
                  <a:lnTo>
                    <a:pt x="18" y="68"/>
                  </a:lnTo>
                  <a:lnTo>
                    <a:pt x="18" y="68"/>
                  </a:lnTo>
                  <a:lnTo>
                    <a:pt x="22" y="64"/>
                  </a:lnTo>
                  <a:lnTo>
                    <a:pt x="27" y="63"/>
                  </a:lnTo>
                  <a:lnTo>
                    <a:pt x="31" y="70"/>
                  </a:lnTo>
                  <a:lnTo>
                    <a:pt x="31" y="70"/>
                  </a:lnTo>
                  <a:lnTo>
                    <a:pt x="38" y="68"/>
                  </a:lnTo>
                  <a:lnTo>
                    <a:pt x="38" y="61"/>
                  </a:lnTo>
                  <a:lnTo>
                    <a:pt x="38" y="61"/>
                  </a:lnTo>
                  <a:lnTo>
                    <a:pt x="44" y="59"/>
                  </a:lnTo>
                  <a:lnTo>
                    <a:pt x="49" y="61"/>
                  </a:lnTo>
                  <a:lnTo>
                    <a:pt x="51" y="68"/>
                  </a:lnTo>
                  <a:lnTo>
                    <a:pt x="51" y="68"/>
                  </a:lnTo>
                  <a:close/>
                  <a:moveTo>
                    <a:pt x="121" y="35"/>
                  </a:moveTo>
                  <a:lnTo>
                    <a:pt x="121" y="30"/>
                  </a:lnTo>
                  <a:lnTo>
                    <a:pt x="121" y="30"/>
                  </a:lnTo>
                  <a:lnTo>
                    <a:pt x="114" y="30"/>
                  </a:lnTo>
                  <a:lnTo>
                    <a:pt x="112" y="35"/>
                  </a:lnTo>
                  <a:lnTo>
                    <a:pt x="112" y="35"/>
                  </a:lnTo>
                  <a:lnTo>
                    <a:pt x="108" y="35"/>
                  </a:lnTo>
                  <a:lnTo>
                    <a:pt x="104" y="31"/>
                  </a:lnTo>
                  <a:lnTo>
                    <a:pt x="104" y="31"/>
                  </a:lnTo>
                  <a:lnTo>
                    <a:pt x="99" y="33"/>
                  </a:lnTo>
                  <a:lnTo>
                    <a:pt x="101" y="39"/>
                  </a:lnTo>
                  <a:lnTo>
                    <a:pt x="101" y="39"/>
                  </a:lnTo>
                  <a:lnTo>
                    <a:pt x="97" y="41"/>
                  </a:lnTo>
                  <a:lnTo>
                    <a:pt x="97" y="41"/>
                  </a:lnTo>
                  <a:lnTo>
                    <a:pt x="95" y="42"/>
                  </a:lnTo>
                  <a:lnTo>
                    <a:pt x="92" y="39"/>
                  </a:lnTo>
                  <a:lnTo>
                    <a:pt x="92" y="39"/>
                  </a:lnTo>
                  <a:lnTo>
                    <a:pt x="88" y="44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0" y="53"/>
                  </a:lnTo>
                  <a:lnTo>
                    <a:pt x="84" y="53"/>
                  </a:lnTo>
                  <a:lnTo>
                    <a:pt x="84" y="53"/>
                  </a:lnTo>
                  <a:lnTo>
                    <a:pt x="82" y="61"/>
                  </a:lnTo>
                  <a:lnTo>
                    <a:pt x="88" y="63"/>
                  </a:lnTo>
                  <a:lnTo>
                    <a:pt x="88" y="63"/>
                  </a:lnTo>
                  <a:lnTo>
                    <a:pt x="90" y="66"/>
                  </a:lnTo>
                  <a:lnTo>
                    <a:pt x="84" y="70"/>
                  </a:lnTo>
                  <a:lnTo>
                    <a:pt x="84" y="70"/>
                  </a:lnTo>
                  <a:lnTo>
                    <a:pt x="88" y="75"/>
                  </a:lnTo>
                  <a:lnTo>
                    <a:pt x="92" y="75"/>
                  </a:lnTo>
                  <a:lnTo>
                    <a:pt x="92" y="75"/>
                  </a:lnTo>
                  <a:lnTo>
                    <a:pt x="93" y="77"/>
                  </a:lnTo>
                  <a:lnTo>
                    <a:pt x="93" y="77"/>
                  </a:lnTo>
                  <a:lnTo>
                    <a:pt x="95" y="79"/>
                  </a:lnTo>
                  <a:lnTo>
                    <a:pt x="93" y="83"/>
                  </a:lnTo>
                  <a:lnTo>
                    <a:pt x="93" y="83"/>
                  </a:lnTo>
                  <a:lnTo>
                    <a:pt x="99" y="86"/>
                  </a:lnTo>
                  <a:lnTo>
                    <a:pt x="103" y="83"/>
                  </a:lnTo>
                  <a:lnTo>
                    <a:pt x="103" y="83"/>
                  </a:lnTo>
                  <a:lnTo>
                    <a:pt x="106" y="85"/>
                  </a:lnTo>
                  <a:lnTo>
                    <a:pt x="106" y="90"/>
                  </a:lnTo>
                  <a:lnTo>
                    <a:pt x="106" y="90"/>
                  </a:lnTo>
                  <a:lnTo>
                    <a:pt x="114" y="92"/>
                  </a:lnTo>
                  <a:lnTo>
                    <a:pt x="115" y="86"/>
                  </a:lnTo>
                  <a:lnTo>
                    <a:pt x="115" y="86"/>
                  </a:lnTo>
                  <a:lnTo>
                    <a:pt x="121" y="86"/>
                  </a:lnTo>
                  <a:lnTo>
                    <a:pt x="123" y="90"/>
                  </a:lnTo>
                  <a:lnTo>
                    <a:pt x="123" y="90"/>
                  </a:lnTo>
                  <a:lnTo>
                    <a:pt x="130" y="86"/>
                  </a:lnTo>
                  <a:lnTo>
                    <a:pt x="128" y="83"/>
                  </a:lnTo>
                  <a:lnTo>
                    <a:pt x="128" y="83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2" y="7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41" y="75"/>
                  </a:lnTo>
                  <a:lnTo>
                    <a:pt x="137" y="72"/>
                  </a:lnTo>
                  <a:lnTo>
                    <a:pt x="137" y="72"/>
                  </a:lnTo>
                  <a:lnTo>
                    <a:pt x="139" y="68"/>
                  </a:lnTo>
                  <a:lnTo>
                    <a:pt x="145" y="68"/>
                  </a:lnTo>
                  <a:lnTo>
                    <a:pt x="145" y="68"/>
                  </a:lnTo>
                  <a:lnTo>
                    <a:pt x="145" y="61"/>
                  </a:lnTo>
                  <a:lnTo>
                    <a:pt x="139" y="59"/>
                  </a:lnTo>
                  <a:lnTo>
                    <a:pt x="139" y="59"/>
                  </a:lnTo>
                  <a:lnTo>
                    <a:pt x="139" y="53"/>
                  </a:lnTo>
                  <a:lnTo>
                    <a:pt x="143" y="52"/>
                  </a:lnTo>
                  <a:lnTo>
                    <a:pt x="143" y="52"/>
                  </a:lnTo>
                  <a:lnTo>
                    <a:pt x="141" y="44"/>
                  </a:lnTo>
                  <a:lnTo>
                    <a:pt x="136" y="46"/>
                  </a:lnTo>
                  <a:lnTo>
                    <a:pt x="136" y="46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2" y="42"/>
                  </a:lnTo>
                  <a:lnTo>
                    <a:pt x="136" y="37"/>
                  </a:lnTo>
                  <a:lnTo>
                    <a:pt x="136" y="37"/>
                  </a:lnTo>
                  <a:lnTo>
                    <a:pt x="130" y="33"/>
                  </a:lnTo>
                  <a:lnTo>
                    <a:pt x="126" y="37"/>
                  </a:lnTo>
                  <a:lnTo>
                    <a:pt x="126" y="37"/>
                  </a:lnTo>
                  <a:lnTo>
                    <a:pt x="121" y="35"/>
                  </a:lnTo>
                  <a:lnTo>
                    <a:pt x="121" y="35"/>
                  </a:lnTo>
                  <a:close/>
                  <a:moveTo>
                    <a:pt x="115" y="50"/>
                  </a:moveTo>
                  <a:lnTo>
                    <a:pt x="115" y="50"/>
                  </a:lnTo>
                  <a:lnTo>
                    <a:pt x="119" y="50"/>
                  </a:lnTo>
                  <a:lnTo>
                    <a:pt x="123" y="53"/>
                  </a:lnTo>
                  <a:lnTo>
                    <a:pt x="123" y="53"/>
                  </a:lnTo>
                  <a:lnTo>
                    <a:pt x="125" y="57"/>
                  </a:lnTo>
                  <a:lnTo>
                    <a:pt x="125" y="61"/>
                  </a:lnTo>
                  <a:lnTo>
                    <a:pt x="125" y="61"/>
                  </a:lnTo>
                  <a:lnTo>
                    <a:pt x="125" y="66"/>
                  </a:lnTo>
                  <a:lnTo>
                    <a:pt x="121" y="70"/>
                  </a:lnTo>
                  <a:lnTo>
                    <a:pt x="121" y="70"/>
                  </a:lnTo>
                  <a:lnTo>
                    <a:pt x="117" y="72"/>
                  </a:lnTo>
                  <a:lnTo>
                    <a:pt x="114" y="72"/>
                  </a:lnTo>
                  <a:lnTo>
                    <a:pt x="114" y="72"/>
                  </a:lnTo>
                  <a:lnTo>
                    <a:pt x="108" y="70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3" y="64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4" y="55"/>
                  </a:lnTo>
                  <a:lnTo>
                    <a:pt x="106" y="52"/>
                  </a:lnTo>
                  <a:lnTo>
                    <a:pt x="106" y="52"/>
                  </a:lnTo>
                  <a:lnTo>
                    <a:pt x="110" y="50"/>
                  </a:lnTo>
                  <a:lnTo>
                    <a:pt x="115" y="50"/>
                  </a:lnTo>
                  <a:lnTo>
                    <a:pt x="115" y="50"/>
                  </a:lnTo>
                  <a:close/>
                  <a:moveTo>
                    <a:pt x="117" y="57"/>
                  </a:moveTo>
                  <a:lnTo>
                    <a:pt x="117" y="57"/>
                  </a:lnTo>
                  <a:lnTo>
                    <a:pt x="119" y="61"/>
                  </a:lnTo>
                  <a:lnTo>
                    <a:pt x="119" y="61"/>
                  </a:lnTo>
                  <a:lnTo>
                    <a:pt x="117" y="64"/>
                  </a:lnTo>
                  <a:lnTo>
                    <a:pt x="117" y="64"/>
                  </a:lnTo>
                  <a:lnTo>
                    <a:pt x="114" y="66"/>
                  </a:lnTo>
                  <a:lnTo>
                    <a:pt x="114" y="66"/>
                  </a:lnTo>
                  <a:lnTo>
                    <a:pt x="110" y="64"/>
                  </a:lnTo>
                  <a:lnTo>
                    <a:pt x="110" y="64"/>
                  </a:lnTo>
                  <a:lnTo>
                    <a:pt x="108" y="59"/>
                  </a:lnTo>
                  <a:lnTo>
                    <a:pt x="108" y="59"/>
                  </a:lnTo>
                  <a:lnTo>
                    <a:pt x="110" y="57"/>
                  </a:lnTo>
                  <a:lnTo>
                    <a:pt x="110" y="57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17" y="57"/>
                  </a:lnTo>
                  <a:lnTo>
                    <a:pt x="117" y="57"/>
                  </a:lnTo>
                  <a:close/>
                  <a:moveTo>
                    <a:pt x="128" y="50"/>
                  </a:moveTo>
                  <a:lnTo>
                    <a:pt x="128" y="50"/>
                  </a:lnTo>
                  <a:lnTo>
                    <a:pt x="130" y="55"/>
                  </a:lnTo>
                  <a:lnTo>
                    <a:pt x="132" y="63"/>
                  </a:lnTo>
                  <a:lnTo>
                    <a:pt x="132" y="63"/>
                  </a:lnTo>
                  <a:lnTo>
                    <a:pt x="128" y="68"/>
                  </a:lnTo>
                  <a:lnTo>
                    <a:pt x="125" y="74"/>
                  </a:lnTo>
                  <a:lnTo>
                    <a:pt x="125" y="74"/>
                  </a:lnTo>
                  <a:lnTo>
                    <a:pt x="119" y="77"/>
                  </a:lnTo>
                  <a:lnTo>
                    <a:pt x="112" y="77"/>
                  </a:lnTo>
                  <a:lnTo>
                    <a:pt x="112" y="77"/>
                  </a:lnTo>
                  <a:lnTo>
                    <a:pt x="106" y="75"/>
                  </a:lnTo>
                  <a:lnTo>
                    <a:pt x="101" y="72"/>
                  </a:lnTo>
                  <a:lnTo>
                    <a:pt x="101" y="72"/>
                  </a:lnTo>
                  <a:lnTo>
                    <a:pt x="97" y="64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9" y="52"/>
                  </a:lnTo>
                  <a:lnTo>
                    <a:pt x="103" y="46"/>
                  </a:lnTo>
                  <a:lnTo>
                    <a:pt x="103" y="46"/>
                  </a:lnTo>
                  <a:lnTo>
                    <a:pt x="110" y="44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123" y="46"/>
                  </a:lnTo>
                  <a:lnTo>
                    <a:pt x="128" y="50"/>
                  </a:lnTo>
                  <a:lnTo>
                    <a:pt x="128" y="50"/>
                  </a:lnTo>
                  <a:close/>
                  <a:moveTo>
                    <a:pt x="66" y="6"/>
                  </a:moveTo>
                  <a:lnTo>
                    <a:pt x="66" y="0"/>
                  </a:lnTo>
                  <a:lnTo>
                    <a:pt x="66" y="0"/>
                  </a:lnTo>
                  <a:lnTo>
                    <a:pt x="59" y="0"/>
                  </a:lnTo>
                  <a:lnTo>
                    <a:pt x="59" y="6"/>
                  </a:lnTo>
                  <a:lnTo>
                    <a:pt x="59" y="6"/>
                  </a:lnTo>
                  <a:lnTo>
                    <a:pt x="53" y="6"/>
                  </a:lnTo>
                  <a:lnTo>
                    <a:pt x="51" y="2"/>
                  </a:lnTo>
                  <a:lnTo>
                    <a:pt x="51" y="2"/>
                  </a:lnTo>
                  <a:lnTo>
                    <a:pt x="44" y="4"/>
                  </a:lnTo>
                  <a:lnTo>
                    <a:pt x="46" y="9"/>
                  </a:lnTo>
                  <a:lnTo>
                    <a:pt x="46" y="9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2" y="13"/>
                  </a:lnTo>
                  <a:lnTo>
                    <a:pt x="37" y="9"/>
                  </a:lnTo>
                  <a:lnTo>
                    <a:pt x="37" y="9"/>
                  </a:lnTo>
                  <a:lnTo>
                    <a:pt x="33" y="17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5" y="24"/>
                  </a:lnTo>
                  <a:lnTo>
                    <a:pt x="29" y="24"/>
                  </a:lnTo>
                  <a:lnTo>
                    <a:pt x="29" y="24"/>
                  </a:lnTo>
                  <a:lnTo>
                    <a:pt x="29" y="31"/>
                  </a:lnTo>
                  <a:lnTo>
                    <a:pt x="33" y="33"/>
                  </a:lnTo>
                  <a:lnTo>
                    <a:pt x="33" y="33"/>
                  </a:lnTo>
                  <a:lnTo>
                    <a:pt x="35" y="37"/>
                  </a:lnTo>
                  <a:lnTo>
                    <a:pt x="29" y="41"/>
                  </a:lnTo>
                  <a:lnTo>
                    <a:pt x="29" y="41"/>
                  </a:lnTo>
                  <a:lnTo>
                    <a:pt x="33" y="46"/>
                  </a:lnTo>
                  <a:lnTo>
                    <a:pt x="38" y="46"/>
                  </a:lnTo>
                  <a:lnTo>
                    <a:pt x="38" y="46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0" y="50"/>
                  </a:lnTo>
                  <a:lnTo>
                    <a:pt x="38" y="53"/>
                  </a:lnTo>
                  <a:lnTo>
                    <a:pt x="38" y="53"/>
                  </a:lnTo>
                  <a:lnTo>
                    <a:pt x="44" y="59"/>
                  </a:lnTo>
                  <a:lnTo>
                    <a:pt x="48" y="55"/>
                  </a:lnTo>
                  <a:lnTo>
                    <a:pt x="48" y="55"/>
                  </a:lnTo>
                  <a:lnTo>
                    <a:pt x="53" y="57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60" y="63"/>
                  </a:lnTo>
                  <a:lnTo>
                    <a:pt x="60" y="57"/>
                  </a:lnTo>
                  <a:lnTo>
                    <a:pt x="60" y="57"/>
                  </a:lnTo>
                  <a:lnTo>
                    <a:pt x="66" y="57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75" y="57"/>
                  </a:lnTo>
                  <a:lnTo>
                    <a:pt x="73" y="53"/>
                  </a:lnTo>
                  <a:lnTo>
                    <a:pt x="73" y="53"/>
                  </a:lnTo>
                  <a:lnTo>
                    <a:pt x="75" y="52"/>
                  </a:lnTo>
                  <a:lnTo>
                    <a:pt x="75" y="52"/>
                  </a:lnTo>
                  <a:lnTo>
                    <a:pt x="79" y="50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6" y="46"/>
                  </a:lnTo>
                  <a:lnTo>
                    <a:pt x="82" y="42"/>
                  </a:lnTo>
                  <a:lnTo>
                    <a:pt x="82" y="42"/>
                  </a:lnTo>
                  <a:lnTo>
                    <a:pt x="84" y="39"/>
                  </a:lnTo>
                  <a:lnTo>
                    <a:pt x="90" y="39"/>
                  </a:lnTo>
                  <a:lnTo>
                    <a:pt x="90" y="39"/>
                  </a:lnTo>
                  <a:lnTo>
                    <a:pt x="90" y="31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4" y="24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86" y="15"/>
                  </a:lnTo>
                  <a:lnTo>
                    <a:pt x="81" y="17"/>
                  </a:lnTo>
                  <a:lnTo>
                    <a:pt x="81" y="17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9" y="13"/>
                  </a:lnTo>
                  <a:lnTo>
                    <a:pt x="81" y="9"/>
                  </a:lnTo>
                  <a:lnTo>
                    <a:pt x="81" y="9"/>
                  </a:lnTo>
                  <a:lnTo>
                    <a:pt x="75" y="4"/>
                  </a:lnTo>
                  <a:lnTo>
                    <a:pt x="71" y="8"/>
                  </a:lnTo>
                  <a:lnTo>
                    <a:pt x="71" y="8"/>
                  </a:lnTo>
                  <a:lnTo>
                    <a:pt x="66" y="6"/>
                  </a:lnTo>
                  <a:lnTo>
                    <a:pt x="66" y="6"/>
                  </a:lnTo>
                  <a:close/>
                  <a:moveTo>
                    <a:pt x="60" y="20"/>
                  </a:moveTo>
                  <a:lnTo>
                    <a:pt x="60" y="20"/>
                  </a:lnTo>
                  <a:lnTo>
                    <a:pt x="66" y="2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70" y="28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0" y="37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2" y="42"/>
                  </a:lnTo>
                  <a:lnTo>
                    <a:pt x="59" y="42"/>
                  </a:lnTo>
                  <a:lnTo>
                    <a:pt x="59" y="42"/>
                  </a:lnTo>
                  <a:lnTo>
                    <a:pt x="55" y="41"/>
                  </a:lnTo>
                  <a:lnTo>
                    <a:pt x="51" y="39"/>
                  </a:lnTo>
                  <a:lnTo>
                    <a:pt x="51" y="39"/>
                  </a:lnTo>
                  <a:lnTo>
                    <a:pt x="49" y="35"/>
                  </a:lnTo>
                  <a:lnTo>
                    <a:pt x="49" y="30"/>
                  </a:lnTo>
                  <a:lnTo>
                    <a:pt x="49" y="30"/>
                  </a:lnTo>
                  <a:lnTo>
                    <a:pt x="49" y="26"/>
                  </a:lnTo>
                  <a:lnTo>
                    <a:pt x="53" y="22"/>
                  </a:lnTo>
                  <a:lnTo>
                    <a:pt x="53" y="22"/>
                  </a:lnTo>
                  <a:lnTo>
                    <a:pt x="57" y="20"/>
                  </a:lnTo>
                  <a:lnTo>
                    <a:pt x="60" y="20"/>
                  </a:lnTo>
                  <a:lnTo>
                    <a:pt x="60" y="20"/>
                  </a:lnTo>
                  <a:close/>
                  <a:moveTo>
                    <a:pt x="64" y="28"/>
                  </a:moveTo>
                  <a:lnTo>
                    <a:pt x="64" y="28"/>
                  </a:lnTo>
                  <a:lnTo>
                    <a:pt x="64" y="31"/>
                  </a:lnTo>
                  <a:lnTo>
                    <a:pt x="64" y="31"/>
                  </a:lnTo>
                  <a:lnTo>
                    <a:pt x="62" y="35"/>
                  </a:lnTo>
                  <a:lnTo>
                    <a:pt x="62" y="35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5" y="35"/>
                  </a:lnTo>
                  <a:lnTo>
                    <a:pt x="55" y="35"/>
                  </a:lnTo>
                  <a:lnTo>
                    <a:pt x="55" y="31"/>
                  </a:lnTo>
                  <a:lnTo>
                    <a:pt x="55" y="31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4" y="28"/>
                  </a:lnTo>
                  <a:lnTo>
                    <a:pt x="64" y="28"/>
                  </a:lnTo>
                  <a:close/>
                  <a:moveTo>
                    <a:pt x="73" y="20"/>
                  </a:moveTo>
                  <a:lnTo>
                    <a:pt x="73" y="20"/>
                  </a:lnTo>
                  <a:lnTo>
                    <a:pt x="77" y="26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75" y="39"/>
                  </a:lnTo>
                  <a:lnTo>
                    <a:pt x="70" y="44"/>
                  </a:lnTo>
                  <a:lnTo>
                    <a:pt x="70" y="44"/>
                  </a:lnTo>
                  <a:lnTo>
                    <a:pt x="64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6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44" y="37"/>
                  </a:lnTo>
                  <a:lnTo>
                    <a:pt x="42" y="30"/>
                  </a:lnTo>
                  <a:lnTo>
                    <a:pt x="42" y="30"/>
                  </a:lnTo>
                  <a:lnTo>
                    <a:pt x="44" y="22"/>
                  </a:lnTo>
                  <a:lnTo>
                    <a:pt x="49" y="19"/>
                  </a:lnTo>
                  <a:lnTo>
                    <a:pt x="49" y="19"/>
                  </a:lnTo>
                  <a:lnTo>
                    <a:pt x="55" y="15"/>
                  </a:lnTo>
                  <a:lnTo>
                    <a:pt x="62" y="15"/>
                  </a:lnTo>
                  <a:lnTo>
                    <a:pt x="62" y="15"/>
                  </a:lnTo>
                  <a:lnTo>
                    <a:pt x="68" y="17"/>
                  </a:lnTo>
                  <a:lnTo>
                    <a:pt x="73" y="20"/>
                  </a:lnTo>
                  <a:lnTo>
                    <a:pt x="73" y="20"/>
                  </a:lnTo>
                  <a:close/>
                  <a:moveTo>
                    <a:pt x="44" y="88"/>
                  </a:moveTo>
                  <a:lnTo>
                    <a:pt x="44" y="88"/>
                  </a:lnTo>
                  <a:lnTo>
                    <a:pt x="38" y="90"/>
                  </a:lnTo>
                  <a:lnTo>
                    <a:pt x="33" y="92"/>
                  </a:lnTo>
                  <a:lnTo>
                    <a:pt x="33" y="92"/>
                  </a:lnTo>
                  <a:lnTo>
                    <a:pt x="29" y="97"/>
                  </a:lnTo>
                  <a:lnTo>
                    <a:pt x="27" y="105"/>
                  </a:lnTo>
                  <a:lnTo>
                    <a:pt x="27" y="105"/>
                  </a:lnTo>
                  <a:lnTo>
                    <a:pt x="29" y="110"/>
                  </a:lnTo>
                  <a:lnTo>
                    <a:pt x="33" y="116"/>
                  </a:lnTo>
                  <a:lnTo>
                    <a:pt x="33" y="116"/>
                  </a:lnTo>
                  <a:lnTo>
                    <a:pt x="38" y="119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51" y="119"/>
                  </a:lnTo>
                  <a:lnTo>
                    <a:pt x="55" y="116"/>
                  </a:lnTo>
                  <a:lnTo>
                    <a:pt x="55" y="116"/>
                  </a:lnTo>
                  <a:lnTo>
                    <a:pt x="59" y="110"/>
                  </a:lnTo>
                  <a:lnTo>
                    <a:pt x="60" y="105"/>
                  </a:lnTo>
                  <a:lnTo>
                    <a:pt x="60" y="105"/>
                  </a:lnTo>
                  <a:lnTo>
                    <a:pt x="59" y="97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1" y="90"/>
                  </a:lnTo>
                  <a:lnTo>
                    <a:pt x="44" y="88"/>
                  </a:lnTo>
                  <a:lnTo>
                    <a:pt x="44" y="88"/>
                  </a:lnTo>
                  <a:close/>
                  <a:moveTo>
                    <a:pt x="49" y="99"/>
                  </a:moveTo>
                  <a:lnTo>
                    <a:pt x="49" y="99"/>
                  </a:lnTo>
                  <a:lnTo>
                    <a:pt x="48" y="97"/>
                  </a:lnTo>
                  <a:lnTo>
                    <a:pt x="44" y="97"/>
                  </a:lnTo>
                  <a:lnTo>
                    <a:pt x="44" y="97"/>
                  </a:lnTo>
                  <a:lnTo>
                    <a:pt x="42" y="97"/>
                  </a:lnTo>
                  <a:lnTo>
                    <a:pt x="38" y="99"/>
                  </a:lnTo>
                  <a:lnTo>
                    <a:pt x="38" y="99"/>
                  </a:lnTo>
                  <a:lnTo>
                    <a:pt x="38" y="101"/>
                  </a:lnTo>
                  <a:lnTo>
                    <a:pt x="37" y="105"/>
                  </a:lnTo>
                  <a:lnTo>
                    <a:pt x="37" y="105"/>
                  </a:lnTo>
                  <a:lnTo>
                    <a:pt x="38" y="107"/>
                  </a:lnTo>
                  <a:lnTo>
                    <a:pt x="38" y="110"/>
                  </a:lnTo>
                  <a:lnTo>
                    <a:pt x="38" y="110"/>
                  </a:lnTo>
                  <a:lnTo>
                    <a:pt x="42" y="110"/>
                  </a:lnTo>
                  <a:lnTo>
                    <a:pt x="44" y="112"/>
                  </a:lnTo>
                  <a:lnTo>
                    <a:pt x="44" y="112"/>
                  </a:lnTo>
                  <a:lnTo>
                    <a:pt x="48" y="110"/>
                  </a:lnTo>
                  <a:lnTo>
                    <a:pt x="49" y="110"/>
                  </a:lnTo>
                  <a:lnTo>
                    <a:pt x="49" y="110"/>
                  </a:lnTo>
                  <a:lnTo>
                    <a:pt x="51" y="107"/>
                  </a:lnTo>
                  <a:lnTo>
                    <a:pt x="51" y="105"/>
                  </a:lnTo>
                  <a:lnTo>
                    <a:pt x="51" y="105"/>
                  </a:lnTo>
                  <a:lnTo>
                    <a:pt x="51" y="101"/>
                  </a:lnTo>
                  <a:lnTo>
                    <a:pt x="49" y="99"/>
                  </a:lnTo>
                  <a:lnTo>
                    <a:pt x="49" y="99"/>
                  </a:lnTo>
                  <a:close/>
                  <a:moveTo>
                    <a:pt x="62" y="86"/>
                  </a:moveTo>
                  <a:lnTo>
                    <a:pt x="62" y="86"/>
                  </a:lnTo>
                  <a:lnTo>
                    <a:pt x="55" y="81"/>
                  </a:lnTo>
                  <a:lnTo>
                    <a:pt x="44" y="79"/>
                  </a:lnTo>
                  <a:lnTo>
                    <a:pt x="44" y="79"/>
                  </a:lnTo>
                  <a:lnTo>
                    <a:pt x="35" y="81"/>
                  </a:lnTo>
                  <a:lnTo>
                    <a:pt x="27" y="86"/>
                  </a:lnTo>
                  <a:lnTo>
                    <a:pt x="27" y="86"/>
                  </a:lnTo>
                  <a:lnTo>
                    <a:pt x="22" y="94"/>
                  </a:lnTo>
                  <a:lnTo>
                    <a:pt x="20" y="105"/>
                  </a:lnTo>
                  <a:lnTo>
                    <a:pt x="20" y="105"/>
                  </a:lnTo>
                  <a:lnTo>
                    <a:pt x="22" y="114"/>
                  </a:lnTo>
                  <a:lnTo>
                    <a:pt x="27" y="121"/>
                  </a:lnTo>
                  <a:lnTo>
                    <a:pt x="27" y="121"/>
                  </a:lnTo>
                  <a:lnTo>
                    <a:pt x="35" y="127"/>
                  </a:lnTo>
                  <a:lnTo>
                    <a:pt x="44" y="129"/>
                  </a:lnTo>
                  <a:lnTo>
                    <a:pt x="44" y="129"/>
                  </a:lnTo>
                  <a:lnTo>
                    <a:pt x="55" y="127"/>
                  </a:lnTo>
                  <a:lnTo>
                    <a:pt x="62" y="121"/>
                  </a:lnTo>
                  <a:lnTo>
                    <a:pt x="62" y="121"/>
                  </a:lnTo>
                  <a:lnTo>
                    <a:pt x="68" y="114"/>
                  </a:lnTo>
                  <a:lnTo>
                    <a:pt x="70" y="105"/>
                  </a:lnTo>
                  <a:lnTo>
                    <a:pt x="70" y="105"/>
                  </a:lnTo>
                  <a:lnTo>
                    <a:pt x="68" y="94"/>
                  </a:lnTo>
                  <a:lnTo>
                    <a:pt x="62" y="86"/>
                  </a:lnTo>
                  <a:lnTo>
                    <a:pt x="62" y="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7A79735-36BE-4F76-B45B-36786B4B7376}"/>
              </a:ext>
            </a:extLst>
          </p:cNvPr>
          <p:cNvGrpSpPr/>
          <p:nvPr/>
        </p:nvGrpSpPr>
        <p:grpSpPr>
          <a:xfrm>
            <a:off x="1372642" y="1802660"/>
            <a:ext cx="1456258" cy="1935163"/>
            <a:chOff x="2330196" y="1816081"/>
            <a:chExt cx="1456258" cy="1935163"/>
          </a:xfrm>
        </p:grpSpPr>
        <p:sp>
          <p:nvSpPr>
            <p:cNvPr id="18" name="泪滴形 17">
              <a:extLst>
                <a:ext uri="{FF2B5EF4-FFF2-40B4-BE49-F238E27FC236}">
                  <a16:creationId xmlns:a16="http://schemas.microsoft.com/office/drawing/2014/main" id="{50B17FAF-4EC8-4879-BF56-5011CC29125E}"/>
                </a:ext>
              </a:extLst>
            </p:cNvPr>
            <p:cNvSpPr/>
            <p:nvPr/>
          </p:nvSpPr>
          <p:spPr bwMode="auto">
            <a:xfrm rot="8153283">
              <a:off x="2403481" y="1873231"/>
              <a:ext cx="1309688" cy="1308100"/>
            </a:xfrm>
            <a:prstGeom prst="teardrop">
              <a:avLst>
                <a:gd name="adj" fmla="val 118585"/>
              </a:avLst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b="1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37FABA9B-0D63-4895-8C6A-9F9AF80CDA61}"/>
                </a:ext>
              </a:extLst>
            </p:cNvPr>
            <p:cNvGrpSpPr/>
            <p:nvPr/>
          </p:nvGrpSpPr>
          <p:grpSpPr>
            <a:xfrm>
              <a:off x="2330196" y="1816081"/>
              <a:ext cx="1456258" cy="1935163"/>
              <a:chOff x="2330196" y="1816081"/>
              <a:chExt cx="1456258" cy="1935163"/>
            </a:xfrm>
          </p:grpSpPr>
          <p:sp>
            <p:nvSpPr>
              <p:cNvPr id="20" name="泪滴形 19">
                <a:extLst>
                  <a:ext uri="{FF2B5EF4-FFF2-40B4-BE49-F238E27FC236}">
                    <a16:creationId xmlns:a16="http://schemas.microsoft.com/office/drawing/2014/main" id="{C7DA0F43-693E-44D5-B6DA-FDDE137AAD1B}"/>
                  </a:ext>
                </a:extLst>
              </p:cNvPr>
              <p:cNvSpPr/>
              <p:nvPr/>
            </p:nvSpPr>
            <p:spPr bwMode="auto">
              <a:xfrm rot="8153283">
                <a:off x="2354269" y="1816081"/>
                <a:ext cx="1408112" cy="1408113"/>
              </a:xfrm>
              <a:prstGeom prst="teardrop">
                <a:avLst>
                  <a:gd name="adj" fmla="val 118585"/>
                </a:avLst>
              </a:prstGeom>
              <a:noFill/>
              <a:ln>
                <a:solidFill>
                  <a:srgbClr val="7DA2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00" b="1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04F6274B-3052-4492-84B7-65F0D7DDA8A8}"/>
                  </a:ext>
                </a:extLst>
              </p:cNvPr>
              <p:cNvSpPr/>
              <p:nvPr/>
            </p:nvSpPr>
            <p:spPr bwMode="auto">
              <a:xfrm>
                <a:off x="2979744" y="3630594"/>
                <a:ext cx="120650" cy="1206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00" b="1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22" name="TextBox 46">
                <a:extLst>
                  <a:ext uri="{FF2B5EF4-FFF2-40B4-BE49-F238E27FC236}">
                    <a16:creationId xmlns:a16="http://schemas.microsoft.com/office/drawing/2014/main" id="{F0C4DBE6-4441-4061-AE26-23544C89F9BD}"/>
                  </a:ext>
                </a:extLst>
              </p:cNvPr>
              <p:cNvSpPr txBox="1"/>
              <p:nvPr/>
            </p:nvSpPr>
            <p:spPr>
              <a:xfrm>
                <a:off x="2330196" y="2518766"/>
                <a:ext cx="14562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b="1" dirty="0">
                    <a:solidFill>
                      <a:schemeClr val="bg1"/>
                    </a:solidFill>
                    <a:latin typeface="Impact" panose="020B0806030902050204" pitchFamily="34" charset="0"/>
                    <a:ea typeface="微软雅黑" panose="020B0503020204020204" pitchFamily="34" charset="-122"/>
                    <a:sym typeface="Impact" panose="020B0806030902050204" pitchFamily="34" charset="0"/>
                  </a:rPr>
                  <a:t>2018</a:t>
                </a:r>
                <a:endParaRPr lang="zh-CN" altLang="en-US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23" name="Freeform 420">
                <a:extLst>
                  <a:ext uri="{FF2B5EF4-FFF2-40B4-BE49-F238E27FC236}">
                    <a16:creationId xmlns:a16="http://schemas.microsoft.com/office/drawing/2014/main" id="{D3FC9302-C005-4957-8C30-5A85B62E6D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58480" y="2072346"/>
                <a:ext cx="332583" cy="323280"/>
              </a:xfrm>
              <a:custGeom>
                <a:avLst/>
                <a:gdLst>
                  <a:gd name="T0" fmla="*/ 92 w 143"/>
                  <a:gd name="T1" fmla="*/ 139 h 139"/>
                  <a:gd name="T2" fmla="*/ 92 w 143"/>
                  <a:gd name="T3" fmla="*/ 86 h 139"/>
                  <a:gd name="T4" fmla="*/ 92 w 143"/>
                  <a:gd name="T5" fmla="*/ 86 h 139"/>
                  <a:gd name="T6" fmla="*/ 103 w 143"/>
                  <a:gd name="T7" fmla="*/ 80 h 139"/>
                  <a:gd name="T8" fmla="*/ 114 w 143"/>
                  <a:gd name="T9" fmla="*/ 77 h 139"/>
                  <a:gd name="T10" fmla="*/ 129 w 143"/>
                  <a:gd name="T11" fmla="*/ 75 h 139"/>
                  <a:gd name="T12" fmla="*/ 143 w 143"/>
                  <a:gd name="T13" fmla="*/ 75 h 139"/>
                  <a:gd name="T14" fmla="*/ 143 w 143"/>
                  <a:gd name="T15" fmla="*/ 75 h 139"/>
                  <a:gd name="T16" fmla="*/ 143 w 143"/>
                  <a:gd name="T17" fmla="*/ 86 h 139"/>
                  <a:gd name="T18" fmla="*/ 142 w 143"/>
                  <a:gd name="T19" fmla="*/ 95 h 139"/>
                  <a:gd name="T20" fmla="*/ 138 w 143"/>
                  <a:gd name="T21" fmla="*/ 104 h 139"/>
                  <a:gd name="T22" fmla="*/ 132 w 143"/>
                  <a:gd name="T23" fmla="*/ 113 h 139"/>
                  <a:gd name="T24" fmla="*/ 125 w 143"/>
                  <a:gd name="T25" fmla="*/ 121 h 139"/>
                  <a:gd name="T26" fmla="*/ 118 w 143"/>
                  <a:gd name="T27" fmla="*/ 128 h 139"/>
                  <a:gd name="T28" fmla="*/ 110 w 143"/>
                  <a:gd name="T29" fmla="*/ 133 h 139"/>
                  <a:gd name="T30" fmla="*/ 99 w 143"/>
                  <a:gd name="T31" fmla="*/ 139 h 139"/>
                  <a:gd name="T32" fmla="*/ 92 w 143"/>
                  <a:gd name="T33" fmla="*/ 139 h 139"/>
                  <a:gd name="T34" fmla="*/ 92 w 143"/>
                  <a:gd name="T35" fmla="*/ 139 h 139"/>
                  <a:gd name="T36" fmla="*/ 55 w 143"/>
                  <a:gd name="T37" fmla="*/ 139 h 139"/>
                  <a:gd name="T38" fmla="*/ 81 w 143"/>
                  <a:gd name="T39" fmla="*/ 139 h 139"/>
                  <a:gd name="T40" fmla="*/ 81 w 143"/>
                  <a:gd name="T41" fmla="*/ 73 h 139"/>
                  <a:gd name="T42" fmla="*/ 81 w 143"/>
                  <a:gd name="T43" fmla="*/ 73 h 139"/>
                  <a:gd name="T44" fmla="*/ 94 w 143"/>
                  <a:gd name="T45" fmla="*/ 67 h 139"/>
                  <a:gd name="T46" fmla="*/ 101 w 143"/>
                  <a:gd name="T47" fmla="*/ 58 h 139"/>
                  <a:gd name="T48" fmla="*/ 108 w 143"/>
                  <a:gd name="T49" fmla="*/ 49 h 139"/>
                  <a:gd name="T50" fmla="*/ 110 w 143"/>
                  <a:gd name="T51" fmla="*/ 38 h 139"/>
                  <a:gd name="T52" fmla="*/ 112 w 143"/>
                  <a:gd name="T53" fmla="*/ 27 h 139"/>
                  <a:gd name="T54" fmla="*/ 108 w 143"/>
                  <a:gd name="T55" fmla="*/ 16 h 139"/>
                  <a:gd name="T56" fmla="*/ 103 w 143"/>
                  <a:gd name="T57" fmla="*/ 7 h 139"/>
                  <a:gd name="T58" fmla="*/ 94 w 143"/>
                  <a:gd name="T59" fmla="*/ 0 h 139"/>
                  <a:gd name="T60" fmla="*/ 86 w 143"/>
                  <a:gd name="T61" fmla="*/ 20 h 139"/>
                  <a:gd name="T62" fmla="*/ 74 w 143"/>
                  <a:gd name="T63" fmla="*/ 1 h 139"/>
                  <a:gd name="T64" fmla="*/ 61 w 143"/>
                  <a:gd name="T65" fmla="*/ 20 h 139"/>
                  <a:gd name="T66" fmla="*/ 53 w 143"/>
                  <a:gd name="T67" fmla="*/ 0 h 139"/>
                  <a:gd name="T68" fmla="*/ 53 w 143"/>
                  <a:gd name="T69" fmla="*/ 0 h 139"/>
                  <a:gd name="T70" fmla="*/ 44 w 143"/>
                  <a:gd name="T71" fmla="*/ 7 h 139"/>
                  <a:gd name="T72" fmla="*/ 39 w 143"/>
                  <a:gd name="T73" fmla="*/ 16 h 139"/>
                  <a:gd name="T74" fmla="*/ 35 w 143"/>
                  <a:gd name="T75" fmla="*/ 27 h 139"/>
                  <a:gd name="T76" fmla="*/ 37 w 143"/>
                  <a:gd name="T77" fmla="*/ 38 h 139"/>
                  <a:gd name="T78" fmla="*/ 41 w 143"/>
                  <a:gd name="T79" fmla="*/ 49 h 139"/>
                  <a:gd name="T80" fmla="*/ 46 w 143"/>
                  <a:gd name="T81" fmla="*/ 58 h 139"/>
                  <a:gd name="T82" fmla="*/ 55 w 143"/>
                  <a:gd name="T83" fmla="*/ 67 h 139"/>
                  <a:gd name="T84" fmla="*/ 66 w 143"/>
                  <a:gd name="T85" fmla="*/ 73 h 139"/>
                  <a:gd name="T86" fmla="*/ 66 w 143"/>
                  <a:gd name="T87" fmla="*/ 100 h 139"/>
                  <a:gd name="T88" fmla="*/ 66 w 143"/>
                  <a:gd name="T89" fmla="*/ 100 h 139"/>
                  <a:gd name="T90" fmla="*/ 63 w 143"/>
                  <a:gd name="T91" fmla="*/ 93 h 139"/>
                  <a:gd name="T92" fmla="*/ 55 w 143"/>
                  <a:gd name="T93" fmla="*/ 88 h 139"/>
                  <a:gd name="T94" fmla="*/ 50 w 143"/>
                  <a:gd name="T95" fmla="*/ 82 h 139"/>
                  <a:gd name="T96" fmla="*/ 41 w 143"/>
                  <a:gd name="T97" fmla="*/ 78 h 139"/>
                  <a:gd name="T98" fmla="*/ 31 w 143"/>
                  <a:gd name="T99" fmla="*/ 75 h 139"/>
                  <a:gd name="T100" fmla="*/ 22 w 143"/>
                  <a:gd name="T101" fmla="*/ 73 h 139"/>
                  <a:gd name="T102" fmla="*/ 13 w 143"/>
                  <a:gd name="T103" fmla="*/ 73 h 139"/>
                  <a:gd name="T104" fmla="*/ 2 w 143"/>
                  <a:gd name="T105" fmla="*/ 73 h 139"/>
                  <a:gd name="T106" fmla="*/ 2 w 143"/>
                  <a:gd name="T107" fmla="*/ 73 h 139"/>
                  <a:gd name="T108" fmla="*/ 0 w 143"/>
                  <a:gd name="T109" fmla="*/ 86 h 139"/>
                  <a:gd name="T110" fmla="*/ 4 w 143"/>
                  <a:gd name="T111" fmla="*/ 99 h 139"/>
                  <a:gd name="T112" fmla="*/ 8 w 143"/>
                  <a:gd name="T113" fmla="*/ 108 h 139"/>
                  <a:gd name="T114" fmla="*/ 15 w 143"/>
                  <a:gd name="T115" fmla="*/ 117 h 139"/>
                  <a:gd name="T116" fmla="*/ 24 w 143"/>
                  <a:gd name="T117" fmla="*/ 124 h 139"/>
                  <a:gd name="T118" fmla="*/ 33 w 143"/>
                  <a:gd name="T119" fmla="*/ 130 h 139"/>
                  <a:gd name="T120" fmla="*/ 44 w 143"/>
                  <a:gd name="T121" fmla="*/ 135 h 139"/>
                  <a:gd name="T122" fmla="*/ 55 w 143"/>
                  <a:gd name="T123" fmla="*/ 139 h 139"/>
                  <a:gd name="T124" fmla="*/ 55 w 143"/>
                  <a:gd name="T125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43" h="139">
                    <a:moveTo>
                      <a:pt x="92" y="139"/>
                    </a:moveTo>
                    <a:lnTo>
                      <a:pt x="92" y="86"/>
                    </a:lnTo>
                    <a:lnTo>
                      <a:pt x="92" y="86"/>
                    </a:lnTo>
                    <a:lnTo>
                      <a:pt x="103" y="80"/>
                    </a:lnTo>
                    <a:lnTo>
                      <a:pt x="114" y="77"/>
                    </a:lnTo>
                    <a:lnTo>
                      <a:pt x="129" y="75"/>
                    </a:lnTo>
                    <a:lnTo>
                      <a:pt x="143" y="75"/>
                    </a:lnTo>
                    <a:lnTo>
                      <a:pt x="143" y="75"/>
                    </a:lnTo>
                    <a:lnTo>
                      <a:pt x="143" y="86"/>
                    </a:lnTo>
                    <a:lnTo>
                      <a:pt x="142" y="95"/>
                    </a:lnTo>
                    <a:lnTo>
                      <a:pt x="138" y="104"/>
                    </a:lnTo>
                    <a:lnTo>
                      <a:pt x="132" y="113"/>
                    </a:lnTo>
                    <a:lnTo>
                      <a:pt x="125" y="121"/>
                    </a:lnTo>
                    <a:lnTo>
                      <a:pt x="118" y="128"/>
                    </a:lnTo>
                    <a:lnTo>
                      <a:pt x="110" y="133"/>
                    </a:lnTo>
                    <a:lnTo>
                      <a:pt x="99" y="139"/>
                    </a:lnTo>
                    <a:lnTo>
                      <a:pt x="92" y="139"/>
                    </a:lnTo>
                    <a:lnTo>
                      <a:pt x="92" y="139"/>
                    </a:lnTo>
                    <a:close/>
                    <a:moveTo>
                      <a:pt x="55" y="139"/>
                    </a:moveTo>
                    <a:lnTo>
                      <a:pt x="81" y="139"/>
                    </a:lnTo>
                    <a:lnTo>
                      <a:pt x="81" y="73"/>
                    </a:lnTo>
                    <a:lnTo>
                      <a:pt x="81" y="73"/>
                    </a:lnTo>
                    <a:lnTo>
                      <a:pt x="94" y="67"/>
                    </a:lnTo>
                    <a:lnTo>
                      <a:pt x="101" y="58"/>
                    </a:lnTo>
                    <a:lnTo>
                      <a:pt x="108" y="49"/>
                    </a:lnTo>
                    <a:lnTo>
                      <a:pt x="110" y="38"/>
                    </a:lnTo>
                    <a:lnTo>
                      <a:pt x="112" y="27"/>
                    </a:lnTo>
                    <a:lnTo>
                      <a:pt x="108" y="16"/>
                    </a:lnTo>
                    <a:lnTo>
                      <a:pt x="103" y="7"/>
                    </a:lnTo>
                    <a:lnTo>
                      <a:pt x="94" y="0"/>
                    </a:lnTo>
                    <a:lnTo>
                      <a:pt x="86" y="20"/>
                    </a:lnTo>
                    <a:lnTo>
                      <a:pt x="74" y="1"/>
                    </a:lnTo>
                    <a:lnTo>
                      <a:pt x="61" y="20"/>
                    </a:lnTo>
                    <a:lnTo>
                      <a:pt x="53" y="0"/>
                    </a:lnTo>
                    <a:lnTo>
                      <a:pt x="53" y="0"/>
                    </a:lnTo>
                    <a:lnTo>
                      <a:pt x="44" y="7"/>
                    </a:lnTo>
                    <a:lnTo>
                      <a:pt x="39" y="16"/>
                    </a:lnTo>
                    <a:lnTo>
                      <a:pt x="35" y="27"/>
                    </a:lnTo>
                    <a:lnTo>
                      <a:pt x="37" y="38"/>
                    </a:lnTo>
                    <a:lnTo>
                      <a:pt x="41" y="49"/>
                    </a:lnTo>
                    <a:lnTo>
                      <a:pt x="46" y="58"/>
                    </a:lnTo>
                    <a:lnTo>
                      <a:pt x="55" y="67"/>
                    </a:lnTo>
                    <a:lnTo>
                      <a:pt x="66" y="73"/>
                    </a:lnTo>
                    <a:lnTo>
                      <a:pt x="66" y="100"/>
                    </a:lnTo>
                    <a:lnTo>
                      <a:pt x="66" y="100"/>
                    </a:lnTo>
                    <a:lnTo>
                      <a:pt x="63" y="93"/>
                    </a:lnTo>
                    <a:lnTo>
                      <a:pt x="55" y="88"/>
                    </a:lnTo>
                    <a:lnTo>
                      <a:pt x="50" y="82"/>
                    </a:lnTo>
                    <a:lnTo>
                      <a:pt x="41" y="78"/>
                    </a:lnTo>
                    <a:lnTo>
                      <a:pt x="31" y="75"/>
                    </a:lnTo>
                    <a:lnTo>
                      <a:pt x="22" y="73"/>
                    </a:lnTo>
                    <a:lnTo>
                      <a:pt x="13" y="73"/>
                    </a:lnTo>
                    <a:lnTo>
                      <a:pt x="2" y="73"/>
                    </a:lnTo>
                    <a:lnTo>
                      <a:pt x="2" y="73"/>
                    </a:lnTo>
                    <a:lnTo>
                      <a:pt x="0" y="86"/>
                    </a:lnTo>
                    <a:lnTo>
                      <a:pt x="4" y="99"/>
                    </a:lnTo>
                    <a:lnTo>
                      <a:pt x="8" y="108"/>
                    </a:lnTo>
                    <a:lnTo>
                      <a:pt x="15" y="117"/>
                    </a:lnTo>
                    <a:lnTo>
                      <a:pt x="24" y="124"/>
                    </a:lnTo>
                    <a:lnTo>
                      <a:pt x="33" y="130"/>
                    </a:lnTo>
                    <a:lnTo>
                      <a:pt x="44" y="135"/>
                    </a:lnTo>
                    <a:lnTo>
                      <a:pt x="55" y="139"/>
                    </a:lnTo>
                    <a:lnTo>
                      <a:pt x="55" y="13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2400" b="1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38588C52-0EFF-4131-BD6B-CD31306E97D8}"/>
              </a:ext>
            </a:extLst>
          </p:cNvPr>
          <p:cNvSpPr/>
          <p:nvPr/>
        </p:nvSpPr>
        <p:spPr>
          <a:xfrm>
            <a:off x="3546287" y="4532763"/>
            <a:ext cx="2134811" cy="1708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Impact" panose="020B0806030902050204" pitchFamily="34" charset="0"/>
              </a:rPr>
              <a:t>输入您的内容或者通过右键复制粘贴您的内容，并选择只保留文字。输入您的内容或者通过右键复制粘贴您的内容。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78D68CE-0C28-4B2B-8E74-4FA71CCB6C2A}"/>
              </a:ext>
            </a:extLst>
          </p:cNvPr>
          <p:cNvSpPr/>
          <p:nvPr/>
        </p:nvSpPr>
        <p:spPr>
          <a:xfrm>
            <a:off x="6079099" y="4944672"/>
            <a:ext cx="2134811" cy="1708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Impact" panose="020B0806030902050204" pitchFamily="34" charset="0"/>
              </a:rPr>
              <a:t>输入您的内容或者通过右键复制粘贴您的内容，并选择只保留文字。输入您的内容或者通过右键复制粘贴您的内容。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B0A1F64-AB00-44A6-890F-302E22E6A408}"/>
              </a:ext>
            </a:extLst>
          </p:cNvPr>
          <p:cNvSpPr/>
          <p:nvPr/>
        </p:nvSpPr>
        <p:spPr>
          <a:xfrm>
            <a:off x="8703043" y="4625726"/>
            <a:ext cx="2134811" cy="17081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cs typeface="+mn-ea"/>
                <a:sym typeface="Impact" panose="020B0806030902050204" pitchFamily="34" charset="0"/>
              </a:rPr>
              <a:t>输入您的内容或者通过右键复制粘贴您的内容，并选择只保留文字。输入您的内容或者通过右键复制粘贴您的内容。</a:t>
            </a:r>
          </a:p>
        </p:txBody>
      </p:sp>
      <p:sp>
        <p:nvSpPr>
          <p:cNvPr id="55" name="Freeform 5">
            <a:extLst>
              <a:ext uri="{FF2B5EF4-FFF2-40B4-BE49-F238E27FC236}">
                <a16:creationId xmlns:a16="http://schemas.microsoft.com/office/drawing/2014/main" id="{6AC599DB-4072-42C3-A277-183D9093743D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56" name="TextBox 11">
            <a:extLst>
              <a:ext uri="{FF2B5EF4-FFF2-40B4-BE49-F238E27FC236}">
                <a16:creationId xmlns:a16="http://schemas.microsoft.com/office/drawing/2014/main" id="{0CE57B8B-1494-4E4D-A088-B372D4169EA9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57" name="Freeform 5">
            <a:extLst>
              <a:ext uri="{FF2B5EF4-FFF2-40B4-BE49-F238E27FC236}">
                <a16:creationId xmlns:a16="http://schemas.microsoft.com/office/drawing/2014/main" id="{BE7948D0-BB2D-44C2-A519-6AF938311893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821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40">
        <p14:prism dir="d" isContent="1" isInverted="1"/>
      </p:transition>
    </mc:Choice>
    <mc:Fallback xmlns="">
      <p:transition spd="slow" advTm="54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6" grpId="0"/>
      <p:bldP spid="17" grpId="0"/>
      <p:bldP spid="55" grpId="0" animBg="1"/>
      <p:bldP spid="56" grpId="0"/>
      <p:bldP spid="5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E7F9612-5B4D-463F-9BDC-9D2DBFB5D52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cxnSp>
        <p:nvCxnSpPr>
          <p:cNvPr id="6" name="Straight Connector 19">
            <a:extLst>
              <a:ext uri="{FF2B5EF4-FFF2-40B4-BE49-F238E27FC236}">
                <a16:creationId xmlns:a16="http://schemas.microsoft.com/office/drawing/2014/main" id="{54097FDD-E1AF-456F-AC61-99261E700DAE}"/>
              </a:ext>
            </a:extLst>
          </p:cNvPr>
          <p:cNvCxnSpPr/>
          <p:nvPr/>
        </p:nvCxnSpPr>
        <p:spPr>
          <a:xfrm>
            <a:off x="5701713" y="3122453"/>
            <a:ext cx="17461" cy="1803165"/>
          </a:xfrm>
          <a:prstGeom prst="line">
            <a:avLst/>
          </a:prstGeom>
          <a:ln w="9525" cap="flat" cmpd="sng">
            <a:solidFill>
              <a:srgbClr val="7F7F7F"/>
            </a:solidFill>
            <a:prstDash val="solid"/>
            <a:bevel/>
            <a:headEnd type="oval" w="sm" len="sm"/>
            <a:tailEnd type="oval" w="sm" len="sm"/>
          </a:ln>
        </p:spPr>
      </p:cxnSp>
      <p:sp>
        <p:nvSpPr>
          <p:cNvPr id="7" name="Freeform 32">
            <a:extLst>
              <a:ext uri="{FF2B5EF4-FFF2-40B4-BE49-F238E27FC236}">
                <a16:creationId xmlns:a16="http://schemas.microsoft.com/office/drawing/2014/main" id="{DF6A2F25-A771-4790-8894-196D75B812A6}"/>
              </a:ext>
            </a:extLst>
          </p:cNvPr>
          <p:cNvSpPr>
            <a:spLocks noEditPoints="1"/>
          </p:cNvSpPr>
          <p:nvPr/>
        </p:nvSpPr>
        <p:spPr>
          <a:xfrm>
            <a:off x="5428698" y="2736741"/>
            <a:ext cx="441268" cy="341268"/>
          </a:xfrm>
          <a:custGeom>
            <a:avLst/>
            <a:gdLst/>
            <a:ahLst/>
            <a:cxnLst>
              <a:cxn ang="0">
                <a:pos x="283398589" y="415369279"/>
              </a:cxn>
              <a:cxn ang="0">
                <a:pos x="270517404" y="401042818"/>
              </a:cxn>
              <a:cxn ang="0">
                <a:pos x="270517404" y="358077448"/>
              </a:cxn>
              <a:cxn ang="0">
                <a:pos x="553915993" y="114583662"/>
              </a:cxn>
              <a:cxn ang="0">
                <a:pos x="566797178" y="114583662"/>
              </a:cxn>
              <a:cxn ang="0">
                <a:pos x="579678362" y="114583662"/>
              </a:cxn>
              <a:cxn ang="0">
                <a:pos x="592563722" y="143231913"/>
              </a:cxn>
              <a:cxn ang="0">
                <a:pos x="592563722" y="171875493"/>
              </a:cxn>
              <a:cxn ang="0">
                <a:pos x="566797178" y="200523744"/>
              </a:cxn>
              <a:cxn ang="0">
                <a:pos x="553915993" y="186197283"/>
              </a:cxn>
              <a:cxn ang="0">
                <a:pos x="296279773" y="401042818"/>
              </a:cxn>
              <a:cxn ang="0">
                <a:pos x="296279773" y="401042818"/>
              </a:cxn>
              <a:cxn ang="0">
                <a:pos x="283398589" y="415369279"/>
              </a:cxn>
              <a:cxn ang="0">
                <a:pos x="605444907" y="0"/>
              </a:cxn>
              <a:cxn ang="0">
                <a:pos x="553915993" y="0"/>
              </a:cxn>
              <a:cxn ang="0">
                <a:pos x="51528914" y="444012859"/>
              </a:cxn>
              <a:cxn ang="0">
                <a:pos x="0" y="515626480"/>
              </a:cxn>
              <a:cxn ang="0">
                <a:pos x="51528914" y="587244772"/>
              </a:cxn>
              <a:cxn ang="0">
                <a:pos x="553915993" y="1031257632"/>
              </a:cxn>
              <a:cxn ang="0">
                <a:pos x="605444907" y="1045579422"/>
              </a:cxn>
              <a:cxn ang="0">
                <a:pos x="644088461" y="1031257632"/>
              </a:cxn>
              <a:cxn ang="0">
                <a:pos x="682736190" y="959639339"/>
              </a:cxn>
              <a:cxn ang="0">
                <a:pos x="682736190" y="85940082"/>
              </a:cxn>
              <a:cxn ang="0">
                <a:pos x="644088461" y="0"/>
              </a:cxn>
              <a:cxn ang="0">
                <a:pos x="605444907" y="0"/>
              </a:cxn>
              <a:cxn ang="0">
                <a:pos x="966134779" y="415369279"/>
              </a:cxn>
              <a:cxn ang="0">
                <a:pos x="953249419" y="401042818"/>
              </a:cxn>
              <a:cxn ang="0">
                <a:pos x="953249419" y="358077448"/>
              </a:cxn>
              <a:cxn ang="0">
                <a:pos x="1236652184" y="114583662"/>
              </a:cxn>
              <a:cxn ang="0">
                <a:pos x="1249533368" y="114583662"/>
              </a:cxn>
              <a:cxn ang="0">
                <a:pos x="1262414553" y="114583662"/>
              </a:cxn>
              <a:cxn ang="0">
                <a:pos x="1275295738" y="143231913"/>
              </a:cxn>
              <a:cxn ang="0">
                <a:pos x="1275295738" y="171875493"/>
              </a:cxn>
              <a:cxn ang="0">
                <a:pos x="1249533368" y="200523744"/>
              </a:cxn>
              <a:cxn ang="0">
                <a:pos x="1236652184" y="186197283"/>
              </a:cxn>
              <a:cxn ang="0">
                <a:pos x="979015964" y="401042818"/>
              </a:cxn>
              <a:cxn ang="0">
                <a:pos x="979015964" y="401042818"/>
              </a:cxn>
              <a:cxn ang="0">
                <a:pos x="966134779" y="415369279"/>
              </a:cxn>
              <a:cxn ang="0">
                <a:pos x="1288176922" y="0"/>
              </a:cxn>
              <a:cxn ang="0">
                <a:pos x="1236652184" y="0"/>
              </a:cxn>
              <a:cxn ang="0">
                <a:pos x="734260929" y="444012859"/>
              </a:cxn>
              <a:cxn ang="0">
                <a:pos x="682736190" y="515626480"/>
              </a:cxn>
              <a:cxn ang="0">
                <a:pos x="734260929" y="587244772"/>
              </a:cxn>
              <a:cxn ang="0">
                <a:pos x="1236652184" y="1031257632"/>
              </a:cxn>
              <a:cxn ang="0">
                <a:pos x="1288176922" y="1045579422"/>
              </a:cxn>
              <a:cxn ang="0">
                <a:pos x="1326824652" y="1031257632"/>
              </a:cxn>
              <a:cxn ang="0">
                <a:pos x="1365468206" y="959639339"/>
              </a:cxn>
              <a:cxn ang="0">
                <a:pos x="1365468206" y="85940082"/>
              </a:cxn>
              <a:cxn ang="0">
                <a:pos x="1326824652" y="0"/>
              </a:cxn>
              <a:cxn ang="0">
                <a:pos x="1288176922" y="0"/>
              </a:cxn>
            </a:cxnLst>
            <a:rect l="0" t="0" r="0" b="0"/>
            <a:pathLst>
              <a:path w="106" h="73">
                <a:moveTo>
                  <a:pt x="22" y="29"/>
                </a:moveTo>
                <a:cubicBezTo>
                  <a:pt x="22" y="29"/>
                  <a:pt x="21" y="28"/>
                  <a:pt x="21" y="28"/>
                </a:cubicBezTo>
                <a:cubicBezTo>
                  <a:pt x="20" y="27"/>
                  <a:pt x="20" y="26"/>
                  <a:pt x="21" y="25"/>
                </a:cubicBezTo>
                <a:cubicBezTo>
                  <a:pt x="43" y="8"/>
                  <a:pt x="43" y="8"/>
                  <a:pt x="43" y="8"/>
                </a:cubicBezTo>
                <a:cubicBezTo>
                  <a:pt x="43" y="8"/>
                  <a:pt x="44" y="8"/>
                  <a:pt x="44" y="8"/>
                </a:cubicBezTo>
                <a:cubicBezTo>
                  <a:pt x="44" y="8"/>
                  <a:pt x="45" y="8"/>
                  <a:pt x="45" y="8"/>
                </a:cubicBezTo>
                <a:cubicBezTo>
                  <a:pt x="46" y="8"/>
                  <a:pt x="46" y="9"/>
                  <a:pt x="46" y="10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13"/>
                  <a:pt x="45" y="14"/>
                  <a:pt x="44" y="14"/>
                </a:cubicBezTo>
                <a:cubicBezTo>
                  <a:pt x="44" y="14"/>
                  <a:pt x="43" y="13"/>
                  <a:pt x="43" y="13"/>
                </a:cubicBezTo>
                <a:cubicBezTo>
                  <a:pt x="23" y="28"/>
                  <a:pt x="23" y="28"/>
                  <a:pt x="23" y="28"/>
                </a:cubicBezTo>
                <a:cubicBezTo>
                  <a:pt x="23" y="28"/>
                  <a:pt x="23" y="28"/>
                  <a:pt x="23" y="28"/>
                </a:cubicBezTo>
                <a:cubicBezTo>
                  <a:pt x="23" y="28"/>
                  <a:pt x="23" y="29"/>
                  <a:pt x="22" y="29"/>
                </a:cubicBezTo>
                <a:moveTo>
                  <a:pt x="47" y="0"/>
                </a:moveTo>
                <a:cubicBezTo>
                  <a:pt x="46" y="0"/>
                  <a:pt x="44" y="0"/>
                  <a:pt x="43" y="0"/>
                </a:cubicBezTo>
                <a:cubicBezTo>
                  <a:pt x="4" y="31"/>
                  <a:pt x="4" y="31"/>
                  <a:pt x="4" y="31"/>
                </a:cubicBezTo>
                <a:cubicBezTo>
                  <a:pt x="2" y="32"/>
                  <a:pt x="0" y="34"/>
                  <a:pt x="0" y="36"/>
                </a:cubicBezTo>
                <a:cubicBezTo>
                  <a:pt x="0" y="38"/>
                  <a:pt x="2" y="40"/>
                  <a:pt x="4" y="41"/>
                </a:cubicBezTo>
                <a:cubicBezTo>
                  <a:pt x="43" y="72"/>
                  <a:pt x="43" y="72"/>
                  <a:pt x="43" y="72"/>
                </a:cubicBezTo>
                <a:cubicBezTo>
                  <a:pt x="44" y="72"/>
                  <a:pt x="46" y="73"/>
                  <a:pt x="47" y="73"/>
                </a:cubicBezTo>
                <a:cubicBezTo>
                  <a:pt x="48" y="73"/>
                  <a:pt x="49" y="72"/>
                  <a:pt x="50" y="72"/>
                </a:cubicBezTo>
                <a:cubicBezTo>
                  <a:pt x="52" y="71"/>
                  <a:pt x="53" y="69"/>
                  <a:pt x="53" y="67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3"/>
                  <a:pt x="52" y="2"/>
                  <a:pt x="50" y="0"/>
                </a:cubicBezTo>
                <a:cubicBezTo>
                  <a:pt x="49" y="0"/>
                  <a:pt x="48" y="0"/>
                  <a:pt x="47" y="0"/>
                </a:cubicBezTo>
                <a:moveTo>
                  <a:pt x="75" y="29"/>
                </a:moveTo>
                <a:cubicBezTo>
                  <a:pt x="75" y="29"/>
                  <a:pt x="74" y="28"/>
                  <a:pt x="74" y="28"/>
                </a:cubicBezTo>
                <a:cubicBezTo>
                  <a:pt x="73" y="27"/>
                  <a:pt x="73" y="26"/>
                  <a:pt x="74" y="25"/>
                </a:cubicBezTo>
                <a:cubicBezTo>
                  <a:pt x="96" y="8"/>
                  <a:pt x="96" y="8"/>
                  <a:pt x="96" y="8"/>
                </a:cubicBezTo>
                <a:cubicBezTo>
                  <a:pt x="96" y="8"/>
                  <a:pt x="97" y="8"/>
                  <a:pt x="97" y="8"/>
                </a:cubicBezTo>
                <a:cubicBezTo>
                  <a:pt x="97" y="8"/>
                  <a:pt x="98" y="8"/>
                  <a:pt x="98" y="8"/>
                </a:cubicBezTo>
                <a:cubicBezTo>
                  <a:pt x="99" y="8"/>
                  <a:pt x="99" y="9"/>
                  <a:pt x="99" y="10"/>
                </a:cubicBezTo>
                <a:cubicBezTo>
                  <a:pt x="99" y="12"/>
                  <a:pt x="99" y="12"/>
                  <a:pt x="99" y="12"/>
                </a:cubicBezTo>
                <a:cubicBezTo>
                  <a:pt x="99" y="13"/>
                  <a:pt x="98" y="14"/>
                  <a:pt x="97" y="14"/>
                </a:cubicBezTo>
                <a:cubicBezTo>
                  <a:pt x="97" y="14"/>
                  <a:pt x="96" y="13"/>
                  <a:pt x="96" y="13"/>
                </a:cubicBezTo>
                <a:cubicBezTo>
                  <a:pt x="76" y="28"/>
                  <a:pt x="76" y="28"/>
                  <a:pt x="76" y="28"/>
                </a:cubicBezTo>
                <a:cubicBezTo>
                  <a:pt x="76" y="28"/>
                  <a:pt x="76" y="28"/>
                  <a:pt x="76" y="28"/>
                </a:cubicBezTo>
                <a:cubicBezTo>
                  <a:pt x="76" y="28"/>
                  <a:pt x="76" y="29"/>
                  <a:pt x="75" y="29"/>
                </a:cubicBezTo>
                <a:moveTo>
                  <a:pt x="100" y="0"/>
                </a:moveTo>
                <a:cubicBezTo>
                  <a:pt x="99" y="0"/>
                  <a:pt x="97" y="0"/>
                  <a:pt x="96" y="0"/>
                </a:cubicBezTo>
                <a:cubicBezTo>
                  <a:pt x="57" y="31"/>
                  <a:pt x="57" y="31"/>
                  <a:pt x="57" y="31"/>
                </a:cubicBezTo>
                <a:cubicBezTo>
                  <a:pt x="55" y="32"/>
                  <a:pt x="53" y="34"/>
                  <a:pt x="53" y="36"/>
                </a:cubicBezTo>
                <a:cubicBezTo>
                  <a:pt x="53" y="38"/>
                  <a:pt x="55" y="40"/>
                  <a:pt x="57" y="41"/>
                </a:cubicBezTo>
                <a:cubicBezTo>
                  <a:pt x="96" y="72"/>
                  <a:pt x="96" y="72"/>
                  <a:pt x="96" y="72"/>
                </a:cubicBezTo>
                <a:cubicBezTo>
                  <a:pt x="97" y="72"/>
                  <a:pt x="99" y="73"/>
                  <a:pt x="100" y="73"/>
                </a:cubicBezTo>
                <a:cubicBezTo>
                  <a:pt x="101" y="73"/>
                  <a:pt x="102" y="72"/>
                  <a:pt x="103" y="72"/>
                </a:cubicBezTo>
                <a:cubicBezTo>
                  <a:pt x="105" y="71"/>
                  <a:pt x="106" y="69"/>
                  <a:pt x="106" y="67"/>
                </a:cubicBezTo>
                <a:cubicBezTo>
                  <a:pt x="106" y="6"/>
                  <a:pt x="106" y="6"/>
                  <a:pt x="106" y="6"/>
                </a:cubicBezTo>
                <a:cubicBezTo>
                  <a:pt x="106" y="3"/>
                  <a:pt x="105" y="2"/>
                  <a:pt x="103" y="0"/>
                </a:cubicBezTo>
                <a:cubicBezTo>
                  <a:pt x="102" y="0"/>
                  <a:pt x="101" y="0"/>
                  <a:pt x="100" y="0"/>
                </a:cubicBezTo>
              </a:path>
            </a:pathLst>
          </a:custGeo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  <a:ln w="9525"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8" name="Freeform 35">
            <a:extLst>
              <a:ext uri="{FF2B5EF4-FFF2-40B4-BE49-F238E27FC236}">
                <a16:creationId xmlns:a16="http://schemas.microsoft.com/office/drawing/2014/main" id="{9B578FDA-190C-4877-BDA2-0B90A84956BF}"/>
              </a:ext>
            </a:extLst>
          </p:cNvPr>
          <p:cNvSpPr>
            <a:spLocks noEditPoints="1"/>
          </p:cNvSpPr>
          <p:nvPr/>
        </p:nvSpPr>
        <p:spPr>
          <a:xfrm>
            <a:off x="5550921" y="3838323"/>
            <a:ext cx="319045" cy="369839"/>
          </a:xfrm>
          <a:custGeom>
            <a:avLst/>
            <a:gdLst/>
            <a:ahLst/>
            <a:cxnLst>
              <a:cxn ang="0">
                <a:pos x="144672720" y="411860466"/>
              </a:cxn>
              <a:cxn ang="0">
                <a:pos x="108503061" y="381350638"/>
              </a:cxn>
              <a:cxn ang="0">
                <a:pos x="108503061" y="167796650"/>
              </a:cxn>
              <a:cxn ang="0">
                <a:pos x="198924251" y="91524548"/>
              </a:cxn>
              <a:cxn ang="0">
                <a:pos x="235093909" y="122034376"/>
              </a:cxn>
              <a:cxn ang="0">
                <a:pos x="198924251" y="152539268"/>
              </a:cxn>
              <a:cxn ang="0">
                <a:pos x="180842379" y="167796650"/>
              </a:cxn>
              <a:cxn ang="0">
                <a:pos x="180842379" y="381350638"/>
              </a:cxn>
              <a:cxn ang="0">
                <a:pos x="144672720" y="411860466"/>
              </a:cxn>
              <a:cxn ang="0">
                <a:pos x="198924251" y="0"/>
              </a:cxn>
              <a:cxn ang="0">
                <a:pos x="198924251" y="0"/>
              </a:cxn>
              <a:cxn ang="0">
                <a:pos x="0" y="167796650"/>
              </a:cxn>
              <a:cxn ang="0">
                <a:pos x="0" y="961007755"/>
              </a:cxn>
              <a:cxn ang="0">
                <a:pos x="198924251" y="1144056851"/>
              </a:cxn>
              <a:cxn ang="0">
                <a:pos x="198924251" y="1144056851"/>
              </a:cxn>
              <a:cxn ang="0">
                <a:pos x="415936288" y="961007755"/>
              </a:cxn>
              <a:cxn ang="0">
                <a:pos x="415936288" y="167796650"/>
              </a:cxn>
              <a:cxn ang="0">
                <a:pos x="198924251" y="0"/>
              </a:cxn>
              <a:cxn ang="0">
                <a:pos x="705287644" y="411860466"/>
              </a:cxn>
              <a:cxn ang="0">
                <a:pos x="669117985" y="381350638"/>
              </a:cxn>
              <a:cxn ang="0">
                <a:pos x="669117985" y="167796650"/>
              </a:cxn>
              <a:cxn ang="0">
                <a:pos x="759539175" y="91524548"/>
              </a:cxn>
              <a:cxn ang="0">
                <a:pos x="795708833" y="122034376"/>
              </a:cxn>
              <a:cxn ang="0">
                <a:pos x="759539175" y="152539268"/>
              </a:cxn>
              <a:cxn ang="0">
                <a:pos x="741457303" y="167796650"/>
              </a:cxn>
              <a:cxn ang="0">
                <a:pos x="741457303" y="381350638"/>
              </a:cxn>
              <a:cxn ang="0">
                <a:pos x="705287644" y="411860466"/>
              </a:cxn>
              <a:cxn ang="0">
                <a:pos x="777626961" y="0"/>
              </a:cxn>
              <a:cxn ang="0">
                <a:pos x="759539175" y="0"/>
              </a:cxn>
              <a:cxn ang="0">
                <a:pos x="560614924" y="167796650"/>
              </a:cxn>
              <a:cxn ang="0">
                <a:pos x="560614924" y="961007755"/>
              </a:cxn>
              <a:cxn ang="0">
                <a:pos x="759539175" y="1144056851"/>
              </a:cxn>
              <a:cxn ang="0">
                <a:pos x="777626961" y="1144056851"/>
              </a:cxn>
              <a:cxn ang="0">
                <a:pos x="976551212" y="961007755"/>
              </a:cxn>
              <a:cxn ang="0">
                <a:pos x="976551212" y="167796650"/>
              </a:cxn>
              <a:cxn ang="0">
                <a:pos x="777626961" y="0"/>
              </a:cxn>
            </a:cxnLst>
            <a:rect l="0" t="0" r="0" b="0"/>
            <a:pathLst>
              <a:path w="54" h="75">
                <a:moveTo>
                  <a:pt x="8" y="27"/>
                </a:moveTo>
                <a:cubicBezTo>
                  <a:pt x="7" y="27"/>
                  <a:pt x="6" y="26"/>
                  <a:pt x="6" y="25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8"/>
                  <a:pt x="8" y="6"/>
                  <a:pt x="11" y="6"/>
                </a:cubicBezTo>
                <a:cubicBezTo>
                  <a:pt x="12" y="6"/>
                  <a:pt x="13" y="7"/>
                  <a:pt x="13" y="8"/>
                </a:cubicBezTo>
                <a:cubicBezTo>
                  <a:pt x="13" y="9"/>
                  <a:pt x="12" y="10"/>
                  <a:pt x="11" y="10"/>
                </a:cubicBezTo>
                <a:cubicBezTo>
                  <a:pt x="10" y="10"/>
                  <a:pt x="10" y="10"/>
                  <a:pt x="10" y="11"/>
                </a:cubicBezTo>
                <a:cubicBezTo>
                  <a:pt x="10" y="25"/>
                  <a:pt x="10" y="25"/>
                  <a:pt x="10" y="25"/>
                </a:cubicBezTo>
                <a:cubicBezTo>
                  <a:pt x="10" y="26"/>
                  <a:pt x="9" y="27"/>
                  <a:pt x="8" y="27"/>
                </a:cubicBezTo>
                <a:moveTo>
                  <a:pt x="11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70"/>
                  <a:pt x="5" y="75"/>
                  <a:pt x="11" y="75"/>
                </a:cubicBezTo>
                <a:cubicBezTo>
                  <a:pt x="11" y="75"/>
                  <a:pt x="11" y="75"/>
                  <a:pt x="11" y="75"/>
                </a:cubicBezTo>
                <a:cubicBezTo>
                  <a:pt x="18" y="75"/>
                  <a:pt x="23" y="70"/>
                  <a:pt x="23" y="63"/>
                </a:cubicBezTo>
                <a:cubicBezTo>
                  <a:pt x="23" y="11"/>
                  <a:pt x="23" y="11"/>
                  <a:pt x="23" y="11"/>
                </a:cubicBezTo>
                <a:cubicBezTo>
                  <a:pt x="23" y="5"/>
                  <a:pt x="18" y="0"/>
                  <a:pt x="11" y="0"/>
                </a:cubicBezTo>
                <a:moveTo>
                  <a:pt x="39" y="27"/>
                </a:moveTo>
                <a:cubicBezTo>
                  <a:pt x="38" y="27"/>
                  <a:pt x="37" y="26"/>
                  <a:pt x="37" y="25"/>
                </a:cubicBezTo>
                <a:cubicBezTo>
                  <a:pt x="37" y="11"/>
                  <a:pt x="37" y="11"/>
                  <a:pt x="37" y="11"/>
                </a:cubicBezTo>
                <a:cubicBezTo>
                  <a:pt x="37" y="8"/>
                  <a:pt x="40" y="6"/>
                  <a:pt x="42" y="6"/>
                </a:cubicBezTo>
                <a:cubicBezTo>
                  <a:pt x="43" y="6"/>
                  <a:pt x="44" y="7"/>
                  <a:pt x="44" y="8"/>
                </a:cubicBezTo>
                <a:cubicBezTo>
                  <a:pt x="44" y="9"/>
                  <a:pt x="43" y="10"/>
                  <a:pt x="42" y="10"/>
                </a:cubicBezTo>
                <a:cubicBezTo>
                  <a:pt x="42" y="10"/>
                  <a:pt x="41" y="10"/>
                  <a:pt x="41" y="11"/>
                </a:cubicBezTo>
                <a:cubicBezTo>
                  <a:pt x="41" y="25"/>
                  <a:pt x="41" y="25"/>
                  <a:pt x="41" y="25"/>
                </a:cubicBezTo>
                <a:cubicBezTo>
                  <a:pt x="41" y="26"/>
                  <a:pt x="40" y="27"/>
                  <a:pt x="39" y="27"/>
                </a:cubicBezTo>
                <a:moveTo>
                  <a:pt x="43" y="0"/>
                </a:moveTo>
                <a:cubicBezTo>
                  <a:pt x="42" y="0"/>
                  <a:pt x="42" y="0"/>
                  <a:pt x="42" y="0"/>
                </a:cubicBezTo>
                <a:cubicBezTo>
                  <a:pt x="36" y="0"/>
                  <a:pt x="31" y="5"/>
                  <a:pt x="31" y="11"/>
                </a:cubicBezTo>
                <a:cubicBezTo>
                  <a:pt x="31" y="63"/>
                  <a:pt x="31" y="63"/>
                  <a:pt x="31" y="63"/>
                </a:cubicBezTo>
                <a:cubicBezTo>
                  <a:pt x="31" y="70"/>
                  <a:pt x="36" y="75"/>
                  <a:pt x="42" y="75"/>
                </a:cubicBezTo>
                <a:cubicBezTo>
                  <a:pt x="43" y="75"/>
                  <a:pt x="43" y="75"/>
                  <a:pt x="43" y="75"/>
                </a:cubicBezTo>
                <a:cubicBezTo>
                  <a:pt x="49" y="75"/>
                  <a:pt x="54" y="70"/>
                  <a:pt x="54" y="63"/>
                </a:cubicBezTo>
                <a:cubicBezTo>
                  <a:pt x="54" y="11"/>
                  <a:pt x="54" y="11"/>
                  <a:pt x="54" y="11"/>
                </a:cubicBezTo>
                <a:cubicBezTo>
                  <a:pt x="54" y="5"/>
                  <a:pt x="49" y="0"/>
                  <a:pt x="43" y="0"/>
                </a:cubicBezTo>
              </a:path>
            </a:pathLst>
          </a:custGeo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  <a:ln w="9525"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9" name="Freeform 33">
            <a:extLst>
              <a:ext uri="{FF2B5EF4-FFF2-40B4-BE49-F238E27FC236}">
                <a16:creationId xmlns:a16="http://schemas.microsoft.com/office/drawing/2014/main" id="{88A56C81-540C-4F95-9D11-A642BB94EF72}"/>
              </a:ext>
            </a:extLst>
          </p:cNvPr>
          <p:cNvSpPr>
            <a:spLocks noEditPoints="1"/>
          </p:cNvSpPr>
          <p:nvPr/>
        </p:nvSpPr>
        <p:spPr>
          <a:xfrm>
            <a:off x="5527110" y="5012920"/>
            <a:ext cx="344443" cy="365077"/>
          </a:xfrm>
          <a:custGeom>
            <a:avLst/>
            <a:gdLst/>
            <a:ahLst/>
            <a:cxnLst>
              <a:cxn ang="0">
                <a:pos x="245713656" y="465575226"/>
              </a:cxn>
              <a:cxn ang="0">
                <a:pos x="233428975" y="450558238"/>
              </a:cxn>
              <a:cxn ang="0">
                <a:pos x="233428975" y="405502414"/>
              </a:cxn>
              <a:cxn ang="0">
                <a:pos x="503711992" y="150184459"/>
              </a:cxn>
              <a:cxn ang="0">
                <a:pos x="515996673" y="150184459"/>
              </a:cxn>
              <a:cxn ang="0">
                <a:pos x="528285362" y="150184459"/>
              </a:cxn>
              <a:cxn ang="0">
                <a:pos x="540570043" y="180223295"/>
              </a:cxn>
              <a:cxn ang="0">
                <a:pos x="540570043" y="210262131"/>
              </a:cxn>
              <a:cxn ang="0">
                <a:pos x="515996673" y="240296107"/>
              </a:cxn>
              <a:cxn ang="0">
                <a:pos x="503711992" y="225279119"/>
              </a:cxn>
              <a:cxn ang="0">
                <a:pos x="257998336" y="450558238"/>
              </a:cxn>
              <a:cxn ang="0">
                <a:pos x="245713656" y="465575226"/>
              </a:cxn>
              <a:cxn ang="0">
                <a:pos x="577424084" y="30038835"/>
              </a:cxn>
              <a:cxn ang="0">
                <a:pos x="528285362" y="30038835"/>
              </a:cxn>
              <a:cxn ang="0">
                <a:pos x="49142731" y="495614062"/>
              </a:cxn>
              <a:cxn ang="0">
                <a:pos x="0" y="570708722"/>
              </a:cxn>
              <a:cxn ang="0">
                <a:pos x="49142731" y="645798522"/>
              </a:cxn>
              <a:cxn ang="0">
                <a:pos x="528285362" y="1111378608"/>
              </a:cxn>
              <a:cxn ang="0">
                <a:pos x="577424084" y="1126395596"/>
              </a:cxn>
              <a:cxn ang="0">
                <a:pos x="614282135" y="1111378608"/>
              </a:cxn>
              <a:cxn ang="0">
                <a:pos x="651140186" y="1036283948"/>
              </a:cxn>
              <a:cxn ang="0">
                <a:pos x="651140186" y="120150483"/>
              </a:cxn>
              <a:cxn ang="0">
                <a:pos x="614282135" y="30038835"/>
              </a:cxn>
              <a:cxn ang="0">
                <a:pos x="577424084" y="30038835"/>
              </a:cxn>
              <a:cxn ang="0">
                <a:pos x="872280472" y="405502414"/>
              </a:cxn>
              <a:cxn ang="0">
                <a:pos x="859995791" y="375463578"/>
              </a:cxn>
              <a:cxn ang="0">
                <a:pos x="859995791" y="165206307"/>
              </a:cxn>
              <a:cxn ang="0">
                <a:pos x="921423203" y="90111647"/>
              </a:cxn>
              <a:cxn ang="0">
                <a:pos x="933711893" y="120150483"/>
              </a:cxn>
              <a:cxn ang="0">
                <a:pos x="921423203" y="150184459"/>
              </a:cxn>
              <a:cxn ang="0">
                <a:pos x="896853842" y="165206307"/>
              </a:cxn>
              <a:cxn ang="0">
                <a:pos x="896853842" y="375463578"/>
              </a:cxn>
              <a:cxn ang="0">
                <a:pos x="896853842" y="375463578"/>
              </a:cxn>
              <a:cxn ang="0">
                <a:pos x="872280472" y="405502414"/>
              </a:cxn>
              <a:cxn ang="0">
                <a:pos x="921423203" y="0"/>
              </a:cxn>
              <a:cxn ang="0">
                <a:pos x="921423203" y="0"/>
              </a:cxn>
              <a:cxn ang="0">
                <a:pos x="773995009" y="165206307"/>
              </a:cxn>
              <a:cxn ang="0">
                <a:pos x="773995009" y="946172301"/>
              </a:cxn>
              <a:cxn ang="0">
                <a:pos x="921423203" y="1111378608"/>
              </a:cxn>
              <a:cxn ang="0">
                <a:pos x="921423203" y="1111378608"/>
              </a:cxn>
              <a:cxn ang="0">
                <a:pos x="1056566716" y="946172301"/>
              </a:cxn>
              <a:cxn ang="0">
                <a:pos x="1056566716" y="165206307"/>
              </a:cxn>
              <a:cxn ang="0">
                <a:pos x="921423203" y="0"/>
              </a:cxn>
            </a:cxnLst>
            <a:rect l="0" t="0" r="0" b="0"/>
            <a:pathLst>
              <a:path w="86" h="75">
                <a:moveTo>
                  <a:pt x="20" y="31"/>
                </a:moveTo>
                <a:cubicBezTo>
                  <a:pt x="20" y="31"/>
                  <a:pt x="19" y="30"/>
                  <a:pt x="19" y="30"/>
                </a:cubicBezTo>
                <a:cubicBezTo>
                  <a:pt x="18" y="29"/>
                  <a:pt x="18" y="28"/>
                  <a:pt x="19" y="27"/>
                </a:cubicBezTo>
                <a:cubicBezTo>
                  <a:pt x="41" y="10"/>
                  <a:pt x="41" y="10"/>
                  <a:pt x="41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4" y="10"/>
                  <a:pt x="44" y="11"/>
                  <a:pt x="44" y="12"/>
                </a:cubicBezTo>
                <a:cubicBezTo>
                  <a:pt x="44" y="14"/>
                  <a:pt x="44" y="14"/>
                  <a:pt x="44" y="14"/>
                </a:cubicBezTo>
                <a:cubicBezTo>
                  <a:pt x="44" y="15"/>
                  <a:pt x="43" y="16"/>
                  <a:pt x="42" y="16"/>
                </a:cubicBezTo>
                <a:cubicBezTo>
                  <a:pt x="42" y="16"/>
                  <a:pt x="41" y="15"/>
                  <a:pt x="41" y="15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1"/>
                  <a:pt x="20" y="31"/>
                </a:cubicBezTo>
                <a:moveTo>
                  <a:pt x="47" y="2"/>
                </a:moveTo>
                <a:cubicBezTo>
                  <a:pt x="46" y="2"/>
                  <a:pt x="44" y="2"/>
                  <a:pt x="43" y="2"/>
                </a:cubicBezTo>
                <a:cubicBezTo>
                  <a:pt x="4" y="33"/>
                  <a:pt x="4" y="33"/>
                  <a:pt x="4" y="33"/>
                </a:cubicBezTo>
                <a:cubicBezTo>
                  <a:pt x="2" y="34"/>
                  <a:pt x="0" y="36"/>
                  <a:pt x="0" y="38"/>
                </a:cubicBezTo>
                <a:cubicBezTo>
                  <a:pt x="0" y="40"/>
                  <a:pt x="2" y="42"/>
                  <a:pt x="4" y="43"/>
                </a:cubicBezTo>
                <a:cubicBezTo>
                  <a:pt x="43" y="74"/>
                  <a:pt x="43" y="74"/>
                  <a:pt x="43" y="74"/>
                </a:cubicBezTo>
                <a:cubicBezTo>
                  <a:pt x="44" y="74"/>
                  <a:pt x="46" y="75"/>
                  <a:pt x="47" y="75"/>
                </a:cubicBezTo>
                <a:cubicBezTo>
                  <a:pt x="48" y="75"/>
                  <a:pt x="49" y="74"/>
                  <a:pt x="50" y="74"/>
                </a:cubicBezTo>
                <a:cubicBezTo>
                  <a:pt x="52" y="73"/>
                  <a:pt x="53" y="71"/>
                  <a:pt x="53" y="69"/>
                </a:cubicBezTo>
                <a:cubicBezTo>
                  <a:pt x="53" y="8"/>
                  <a:pt x="53" y="8"/>
                  <a:pt x="53" y="8"/>
                </a:cubicBezTo>
                <a:cubicBezTo>
                  <a:pt x="53" y="5"/>
                  <a:pt x="52" y="4"/>
                  <a:pt x="50" y="2"/>
                </a:cubicBezTo>
                <a:cubicBezTo>
                  <a:pt x="49" y="2"/>
                  <a:pt x="48" y="2"/>
                  <a:pt x="47" y="2"/>
                </a:cubicBezTo>
                <a:moveTo>
                  <a:pt x="71" y="27"/>
                </a:moveTo>
                <a:cubicBezTo>
                  <a:pt x="70" y="27"/>
                  <a:pt x="70" y="26"/>
                  <a:pt x="70" y="25"/>
                </a:cubicBezTo>
                <a:cubicBezTo>
                  <a:pt x="70" y="11"/>
                  <a:pt x="70" y="11"/>
                  <a:pt x="70" y="11"/>
                </a:cubicBezTo>
                <a:cubicBezTo>
                  <a:pt x="70" y="8"/>
                  <a:pt x="72" y="6"/>
                  <a:pt x="75" y="6"/>
                </a:cubicBezTo>
                <a:cubicBezTo>
                  <a:pt x="76" y="6"/>
                  <a:pt x="76" y="7"/>
                  <a:pt x="76" y="8"/>
                </a:cubicBezTo>
                <a:cubicBezTo>
                  <a:pt x="76" y="9"/>
                  <a:pt x="76" y="10"/>
                  <a:pt x="75" y="10"/>
                </a:cubicBezTo>
                <a:cubicBezTo>
                  <a:pt x="74" y="10"/>
                  <a:pt x="73" y="10"/>
                  <a:pt x="73" y="11"/>
                </a:cubicBezTo>
                <a:cubicBezTo>
                  <a:pt x="73" y="25"/>
                  <a:pt x="73" y="25"/>
                  <a:pt x="73" y="25"/>
                </a:cubicBezTo>
                <a:cubicBezTo>
                  <a:pt x="73" y="25"/>
                  <a:pt x="73" y="25"/>
                  <a:pt x="73" y="25"/>
                </a:cubicBezTo>
                <a:cubicBezTo>
                  <a:pt x="73" y="26"/>
                  <a:pt x="72" y="27"/>
                  <a:pt x="71" y="27"/>
                </a:cubicBezTo>
                <a:moveTo>
                  <a:pt x="75" y="0"/>
                </a:moveTo>
                <a:cubicBezTo>
                  <a:pt x="75" y="0"/>
                  <a:pt x="75" y="0"/>
                  <a:pt x="75" y="0"/>
                </a:cubicBezTo>
                <a:cubicBezTo>
                  <a:pt x="68" y="0"/>
                  <a:pt x="63" y="5"/>
                  <a:pt x="63" y="11"/>
                </a:cubicBezTo>
                <a:cubicBezTo>
                  <a:pt x="63" y="63"/>
                  <a:pt x="63" y="63"/>
                  <a:pt x="63" y="63"/>
                </a:cubicBezTo>
                <a:cubicBezTo>
                  <a:pt x="63" y="69"/>
                  <a:pt x="68" y="74"/>
                  <a:pt x="75" y="74"/>
                </a:cubicBezTo>
                <a:cubicBezTo>
                  <a:pt x="75" y="74"/>
                  <a:pt x="75" y="74"/>
                  <a:pt x="75" y="74"/>
                </a:cubicBezTo>
                <a:cubicBezTo>
                  <a:pt x="81" y="74"/>
                  <a:pt x="86" y="69"/>
                  <a:pt x="86" y="63"/>
                </a:cubicBezTo>
                <a:cubicBezTo>
                  <a:pt x="86" y="11"/>
                  <a:pt x="86" y="11"/>
                  <a:pt x="86" y="11"/>
                </a:cubicBezTo>
                <a:cubicBezTo>
                  <a:pt x="86" y="5"/>
                  <a:pt x="81" y="0"/>
                  <a:pt x="75" y="0"/>
                </a:cubicBezTo>
              </a:path>
            </a:pathLst>
          </a:custGeo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  <a:ln w="9525"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5DE8F49A-6E20-4E43-B02D-0E69B8DA1581}"/>
              </a:ext>
            </a:extLst>
          </p:cNvPr>
          <p:cNvSpPr/>
          <p:nvPr/>
        </p:nvSpPr>
        <p:spPr bwMode="auto">
          <a:xfrm>
            <a:off x="1474751" y="2695472"/>
            <a:ext cx="3642839" cy="382537"/>
          </a:xfrm>
          <a:custGeom>
            <a:avLst/>
            <a:gdLst>
              <a:gd name="T0" fmla="*/ 199 w 210"/>
              <a:gd name="T1" fmla="*/ 22 h 22"/>
              <a:gd name="T2" fmla="*/ 12 w 210"/>
              <a:gd name="T3" fmla="*/ 22 h 22"/>
              <a:gd name="T4" fmla="*/ 0 w 210"/>
              <a:gd name="T5" fmla="*/ 11 h 22"/>
              <a:gd name="T6" fmla="*/ 12 w 210"/>
              <a:gd name="T7" fmla="*/ 0 h 22"/>
              <a:gd name="T8" fmla="*/ 199 w 210"/>
              <a:gd name="T9" fmla="*/ 0 h 22"/>
              <a:gd name="T10" fmla="*/ 210 w 210"/>
              <a:gd name="T11" fmla="*/ 11 h 22"/>
              <a:gd name="T12" fmla="*/ 199 w 210"/>
              <a:gd name="T13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0" h="22">
                <a:moveTo>
                  <a:pt x="199" y="22"/>
                </a:moveTo>
                <a:cubicBezTo>
                  <a:pt x="12" y="22"/>
                  <a:pt x="12" y="22"/>
                  <a:pt x="12" y="22"/>
                </a:cubicBezTo>
                <a:cubicBezTo>
                  <a:pt x="5" y="22"/>
                  <a:pt x="0" y="17"/>
                  <a:pt x="0" y="11"/>
                </a:cubicBezTo>
                <a:cubicBezTo>
                  <a:pt x="0" y="5"/>
                  <a:pt x="5" y="0"/>
                  <a:pt x="12" y="0"/>
                </a:cubicBezTo>
                <a:cubicBezTo>
                  <a:pt x="199" y="0"/>
                  <a:pt x="199" y="0"/>
                  <a:pt x="199" y="0"/>
                </a:cubicBezTo>
                <a:cubicBezTo>
                  <a:pt x="205" y="0"/>
                  <a:pt x="210" y="5"/>
                  <a:pt x="210" y="11"/>
                </a:cubicBezTo>
                <a:cubicBezTo>
                  <a:pt x="210" y="17"/>
                  <a:pt x="205" y="22"/>
                  <a:pt x="199" y="22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  <a:effectLst>
            <a:innerShdw blurRad="114300">
              <a:prstClr val="black"/>
            </a:inn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8" tIns="45714" rIns="91428" bIns="45714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DFC1BE05-0CFA-4EC9-B393-3E07F751379D}"/>
              </a:ext>
            </a:extLst>
          </p:cNvPr>
          <p:cNvSpPr/>
          <p:nvPr/>
        </p:nvSpPr>
        <p:spPr bwMode="auto">
          <a:xfrm>
            <a:off x="1474751" y="3838323"/>
            <a:ext cx="3642839" cy="382537"/>
          </a:xfrm>
          <a:custGeom>
            <a:avLst/>
            <a:gdLst>
              <a:gd name="T0" fmla="*/ 199 w 210"/>
              <a:gd name="T1" fmla="*/ 22 h 22"/>
              <a:gd name="T2" fmla="*/ 12 w 210"/>
              <a:gd name="T3" fmla="*/ 22 h 22"/>
              <a:gd name="T4" fmla="*/ 0 w 210"/>
              <a:gd name="T5" fmla="*/ 11 h 22"/>
              <a:gd name="T6" fmla="*/ 12 w 210"/>
              <a:gd name="T7" fmla="*/ 0 h 22"/>
              <a:gd name="T8" fmla="*/ 199 w 210"/>
              <a:gd name="T9" fmla="*/ 0 h 22"/>
              <a:gd name="T10" fmla="*/ 210 w 210"/>
              <a:gd name="T11" fmla="*/ 11 h 22"/>
              <a:gd name="T12" fmla="*/ 199 w 210"/>
              <a:gd name="T13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0" h="22">
                <a:moveTo>
                  <a:pt x="199" y="22"/>
                </a:moveTo>
                <a:cubicBezTo>
                  <a:pt x="12" y="22"/>
                  <a:pt x="12" y="22"/>
                  <a:pt x="12" y="22"/>
                </a:cubicBezTo>
                <a:cubicBezTo>
                  <a:pt x="5" y="22"/>
                  <a:pt x="0" y="17"/>
                  <a:pt x="0" y="11"/>
                </a:cubicBezTo>
                <a:cubicBezTo>
                  <a:pt x="0" y="4"/>
                  <a:pt x="5" y="0"/>
                  <a:pt x="12" y="0"/>
                </a:cubicBezTo>
                <a:cubicBezTo>
                  <a:pt x="199" y="0"/>
                  <a:pt x="199" y="0"/>
                  <a:pt x="199" y="0"/>
                </a:cubicBezTo>
                <a:cubicBezTo>
                  <a:pt x="205" y="0"/>
                  <a:pt x="210" y="4"/>
                  <a:pt x="210" y="11"/>
                </a:cubicBezTo>
                <a:cubicBezTo>
                  <a:pt x="210" y="17"/>
                  <a:pt x="205" y="22"/>
                  <a:pt x="199" y="22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  <a:effectLst>
            <a:innerShdw blurRad="114300">
              <a:prstClr val="black"/>
            </a:inn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8" tIns="45714" rIns="91428" bIns="45714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3F0AE236-BB70-4AC2-AFAD-E5535F33B3F2}"/>
              </a:ext>
            </a:extLst>
          </p:cNvPr>
          <p:cNvSpPr/>
          <p:nvPr/>
        </p:nvSpPr>
        <p:spPr bwMode="auto">
          <a:xfrm>
            <a:off x="1474751" y="4995459"/>
            <a:ext cx="3642839" cy="399998"/>
          </a:xfrm>
          <a:custGeom>
            <a:avLst/>
            <a:gdLst>
              <a:gd name="T0" fmla="*/ 199 w 210"/>
              <a:gd name="T1" fmla="*/ 23 h 23"/>
              <a:gd name="T2" fmla="*/ 12 w 210"/>
              <a:gd name="T3" fmla="*/ 23 h 23"/>
              <a:gd name="T4" fmla="*/ 0 w 210"/>
              <a:gd name="T5" fmla="*/ 11 h 23"/>
              <a:gd name="T6" fmla="*/ 12 w 210"/>
              <a:gd name="T7" fmla="*/ 0 h 23"/>
              <a:gd name="T8" fmla="*/ 199 w 210"/>
              <a:gd name="T9" fmla="*/ 0 h 23"/>
              <a:gd name="T10" fmla="*/ 210 w 210"/>
              <a:gd name="T11" fmla="*/ 11 h 23"/>
              <a:gd name="T12" fmla="*/ 199 w 210"/>
              <a:gd name="T13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0" h="23">
                <a:moveTo>
                  <a:pt x="199" y="23"/>
                </a:moveTo>
                <a:cubicBezTo>
                  <a:pt x="12" y="23"/>
                  <a:pt x="12" y="23"/>
                  <a:pt x="12" y="23"/>
                </a:cubicBezTo>
                <a:cubicBezTo>
                  <a:pt x="5" y="23"/>
                  <a:pt x="0" y="18"/>
                  <a:pt x="0" y="11"/>
                </a:cubicBezTo>
                <a:cubicBezTo>
                  <a:pt x="0" y="5"/>
                  <a:pt x="5" y="0"/>
                  <a:pt x="12" y="0"/>
                </a:cubicBezTo>
                <a:cubicBezTo>
                  <a:pt x="199" y="0"/>
                  <a:pt x="199" y="0"/>
                  <a:pt x="199" y="0"/>
                </a:cubicBezTo>
                <a:cubicBezTo>
                  <a:pt x="205" y="0"/>
                  <a:pt x="210" y="5"/>
                  <a:pt x="210" y="11"/>
                </a:cubicBezTo>
                <a:cubicBezTo>
                  <a:pt x="210" y="18"/>
                  <a:pt x="205" y="23"/>
                  <a:pt x="199" y="23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  <a:effectLst>
            <a:innerShdw blurRad="114300">
              <a:prstClr val="black"/>
            </a:inn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8" tIns="45714" rIns="91428" bIns="45714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7F1185D1-2C29-4D0C-916A-14B1B4CF72E7}"/>
              </a:ext>
            </a:extLst>
          </p:cNvPr>
          <p:cNvSpPr/>
          <p:nvPr/>
        </p:nvSpPr>
        <p:spPr bwMode="auto">
          <a:xfrm>
            <a:off x="1474751" y="2695472"/>
            <a:ext cx="2879350" cy="382537"/>
          </a:xfrm>
          <a:custGeom>
            <a:avLst/>
            <a:gdLst>
              <a:gd name="T0" fmla="*/ 154 w 166"/>
              <a:gd name="T1" fmla="*/ 22 h 22"/>
              <a:gd name="T2" fmla="*/ 12 w 166"/>
              <a:gd name="T3" fmla="*/ 22 h 22"/>
              <a:gd name="T4" fmla="*/ 0 w 166"/>
              <a:gd name="T5" fmla="*/ 11 h 22"/>
              <a:gd name="T6" fmla="*/ 12 w 166"/>
              <a:gd name="T7" fmla="*/ 0 h 22"/>
              <a:gd name="T8" fmla="*/ 154 w 166"/>
              <a:gd name="T9" fmla="*/ 0 h 22"/>
              <a:gd name="T10" fmla="*/ 166 w 166"/>
              <a:gd name="T11" fmla="*/ 11 h 22"/>
              <a:gd name="T12" fmla="*/ 154 w 166"/>
              <a:gd name="T13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6" h="22">
                <a:moveTo>
                  <a:pt x="154" y="22"/>
                </a:moveTo>
                <a:cubicBezTo>
                  <a:pt x="12" y="22"/>
                  <a:pt x="12" y="22"/>
                  <a:pt x="12" y="22"/>
                </a:cubicBezTo>
                <a:cubicBezTo>
                  <a:pt x="5" y="22"/>
                  <a:pt x="0" y="17"/>
                  <a:pt x="0" y="11"/>
                </a:cubicBezTo>
                <a:cubicBezTo>
                  <a:pt x="0" y="5"/>
                  <a:pt x="5" y="0"/>
                  <a:pt x="12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61" y="0"/>
                  <a:pt x="166" y="5"/>
                  <a:pt x="166" y="11"/>
                </a:cubicBezTo>
                <a:cubicBezTo>
                  <a:pt x="166" y="17"/>
                  <a:pt x="161" y="22"/>
                  <a:pt x="154" y="22"/>
                </a:cubicBezTo>
                <a:close/>
              </a:path>
            </a:pathLst>
          </a:custGeo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  <a:ln>
            <a:noFill/>
          </a:ln>
        </p:spPr>
        <p:txBody>
          <a:bodyPr vert="horz" wrap="square" lIns="91428" tIns="45714" rIns="91428" bIns="45714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77C6474F-9DF8-4F9C-88C4-2E053E48A538}"/>
              </a:ext>
            </a:extLst>
          </p:cNvPr>
          <p:cNvSpPr/>
          <p:nvPr/>
        </p:nvSpPr>
        <p:spPr bwMode="auto">
          <a:xfrm>
            <a:off x="1474751" y="3838323"/>
            <a:ext cx="2653954" cy="382537"/>
          </a:xfrm>
          <a:custGeom>
            <a:avLst/>
            <a:gdLst>
              <a:gd name="T0" fmla="*/ 141 w 153"/>
              <a:gd name="T1" fmla="*/ 22 h 22"/>
              <a:gd name="T2" fmla="*/ 12 w 153"/>
              <a:gd name="T3" fmla="*/ 22 h 22"/>
              <a:gd name="T4" fmla="*/ 0 w 153"/>
              <a:gd name="T5" fmla="*/ 11 h 22"/>
              <a:gd name="T6" fmla="*/ 12 w 153"/>
              <a:gd name="T7" fmla="*/ 0 h 22"/>
              <a:gd name="T8" fmla="*/ 141 w 153"/>
              <a:gd name="T9" fmla="*/ 0 h 22"/>
              <a:gd name="T10" fmla="*/ 153 w 153"/>
              <a:gd name="T11" fmla="*/ 11 h 22"/>
              <a:gd name="T12" fmla="*/ 141 w 153"/>
              <a:gd name="T13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3" h="22">
                <a:moveTo>
                  <a:pt x="141" y="22"/>
                </a:moveTo>
                <a:cubicBezTo>
                  <a:pt x="12" y="22"/>
                  <a:pt x="12" y="22"/>
                  <a:pt x="12" y="22"/>
                </a:cubicBezTo>
                <a:cubicBezTo>
                  <a:pt x="5" y="22"/>
                  <a:pt x="0" y="17"/>
                  <a:pt x="0" y="11"/>
                </a:cubicBezTo>
                <a:cubicBezTo>
                  <a:pt x="0" y="4"/>
                  <a:pt x="5" y="0"/>
                  <a:pt x="12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8" y="0"/>
                  <a:pt x="153" y="4"/>
                  <a:pt x="153" y="11"/>
                </a:cubicBezTo>
                <a:cubicBezTo>
                  <a:pt x="153" y="17"/>
                  <a:pt x="148" y="22"/>
                  <a:pt x="141" y="22"/>
                </a:cubicBezTo>
                <a:close/>
              </a:path>
            </a:pathLst>
          </a:custGeo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  <a:ln>
            <a:noFill/>
          </a:ln>
        </p:spPr>
        <p:txBody>
          <a:bodyPr vert="horz" wrap="square" lIns="91428" tIns="45714" rIns="91428" bIns="45714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CDE8F541-7CCD-4BD0-90E6-3C1B26880614}"/>
              </a:ext>
            </a:extLst>
          </p:cNvPr>
          <p:cNvSpPr/>
          <p:nvPr/>
        </p:nvSpPr>
        <p:spPr bwMode="auto">
          <a:xfrm>
            <a:off x="1474751" y="4995459"/>
            <a:ext cx="2150783" cy="399998"/>
          </a:xfrm>
          <a:custGeom>
            <a:avLst/>
            <a:gdLst>
              <a:gd name="T0" fmla="*/ 113 w 124"/>
              <a:gd name="T1" fmla="*/ 23 h 23"/>
              <a:gd name="T2" fmla="*/ 12 w 124"/>
              <a:gd name="T3" fmla="*/ 23 h 23"/>
              <a:gd name="T4" fmla="*/ 0 w 124"/>
              <a:gd name="T5" fmla="*/ 11 h 23"/>
              <a:gd name="T6" fmla="*/ 12 w 124"/>
              <a:gd name="T7" fmla="*/ 0 h 23"/>
              <a:gd name="T8" fmla="*/ 113 w 124"/>
              <a:gd name="T9" fmla="*/ 0 h 23"/>
              <a:gd name="T10" fmla="*/ 124 w 124"/>
              <a:gd name="T11" fmla="*/ 11 h 23"/>
              <a:gd name="T12" fmla="*/ 113 w 124"/>
              <a:gd name="T13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23">
                <a:moveTo>
                  <a:pt x="113" y="23"/>
                </a:moveTo>
                <a:cubicBezTo>
                  <a:pt x="12" y="23"/>
                  <a:pt x="12" y="23"/>
                  <a:pt x="12" y="23"/>
                </a:cubicBezTo>
                <a:cubicBezTo>
                  <a:pt x="5" y="23"/>
                  <a:pt x="0" y="18"/>
                  <a:pt x="0" y="11"/>
                </a:cubicBezTo>
                <a:cubicBezTo>
                  <a:pt x="0" y="5"/>
                  <a:pt x="5" y="0"/>
                  <a:pt x="12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9" y="0"/>
                  <a:pt x="124" y="5"/>
                  <a:pt x="124" y="11"/>
                </a:cubicBezTo>
                <a:cubicBezTo>
                  <a:pt x="124" y="18"/>
                  <a:pt x="119" y="23"/>
                  <a:pt x="113" y="23"/>
                </a:cubicBezTo>
                <a:close/>
              </a:path>
            </a:pathLst>
          </a:custGeo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  <a:ln>
            <a:noFill/>
          </a:ln>
        </p:spPr>
        <p:txBody>
          <a:bodyPr vert="horz" wrap="square" lIns="91428" tIns="45714" rIns="91428" bIns="45714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6" name="文本框 11">
            <a:extLst>
              <a:ext uri="{FF2B5EF4-FFF2-40B4-BE49-F238E27FC236}">
                <a16:creationId xmlns:a16="http://schemas.microsoft.com/office/drawing/2014/main" id="{543FF9E9-CD9B-453D-AA05-E9ACCE331098}"/>
              </a:ext>
            </a:extLst>
          </p:cNvPr>
          <p:cNvSpPr txBox="1"/>
          <p:nvPr/>
        </p:nvSpPr>
        <p:spPr>
          <a:xfrm>
            <a:off x="1543717" y="2736307"/>
            <a:ext cx="2184929" cy="2769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请在此处填入你需要的内容。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2">
            <a:extLst>
              <a:ext uri="{FF2B5EF4-FFF2-40B4-BE49-F238E27FC236}">
                <a16:creationId xmlns:a16="http://schemas.microsoft.com/office/drawing/2014/main" id="{6E6982F8-76D4-4E8B-830F-A4B737A29414}"/>
              </a:ext>
            </a:extLst>
          </p:cNvPr>
          <p:cNvSpPr txBox="1"/>
          <p:nvPr/>
        </p:nvSpPr>
        <p:spPr>
          <a:xfrm>
            <a:off x="1543716" y="3882259"/>
            <a:ext cx="2184929" cy="2769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请在此处填入你需要的内容。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3">
            <a:extLst>
              <a:ext uri="{FF2B5EF4-FFF2-40B4-BE49-F238E27FC236}">
                <a16:creationId xmlns:a16="http://schemas.microsoft.com/office/drawing/2014/main" id="{2B9AE51C-CF2D-41B6-BBBD-86093E7818C0}"/>
              </a:ext>
            </a:extLst>
          </p:cNvPr>
          <p:cNvSpPr txBox="1"/>
          <p:nvPr/>
        </p:nvSpPr>
        <p:spPr>
          <a:xfrm>
            <a:off x="1474751" y="5045025"/>
            <a:ext cx="2184929" cy="2769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请在此处填入你需要的内容。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C27DAF6-1C02-4283-BE94-4B77F44B0608}"/>
              </a:ext>
            </a:extLst>
          </p:cNvPr>
          <p:cNvGrpSpPr/>
          <p:nvPr/>
        </p:nvGrpSpPr>
        <p:grpSpPr>
          <a:xfrm>
            <a:off x="5869965" y="2085951"/>
            <a:ext cx="1041264" cy="676187"/>
            <a:chOff x="3887788" y="1555750"/>
            <a:chExt cx="1041400" cy="676275"/>
          </a:xfr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</p:grpSpPr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4D7DF4E5-5F83-4724-9233-41164B260D60}"/>
                </a:ext>
              </a:extLst>
            </p:cNvPr>
            <p:cNvSpPr/>
            <p:nvPr/>
          </p:nvSpPr>
          <p:spPr bwMode="auto">
            <a:xfrm>
              <a:off x="3887788" y="1555750"/>
              <a:ext cx="1041400" cy="676275"/>
            </a:xfrm>
            <a:custGeom>
              <a:avLst/>
              <a:gdLst>
                <a:gd name="T0" fmla="*/ 0 w 656"/>
                <a:gd name="T1" fmla="*/ 0 h 426"/>
                <a:gd name="T2" fmla="*/ 0 w 656"/>
                <a:gd name="T3" fmla="*/ 328 h 426"/>
                <a:gd name="T4" fmla="*/ 88 w 656"/>
                <a:gd name="T5" fmla="*/ 328 h 426"/>
                <a:gd name="T6" fmla="*/ 88 w 656"/>
                <a:gd name="T7" fmla="*/ 426 h 426"/>
                <a:gd name="T8" fmla="*/ 208 w 656"/>
                <a:gd name="T9" fmla="*/ 328 h 426"/>
                <a:gd name="T10" fmla="*/ 656 w 656"/>
                <a:gd name="T11" fmla="*/ 328 h 426"/>
                <a:gd name="T12" fmla="*/ 656 w 656"/>
                <a:gd name="T13" fmla="*/ 0 h 426"/>
                <a:gd name="T14" fmla="*/ 0 w 656"/>
                <a:gd name="T15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6" h="426">
                  <a:moveTo>
                    <a:pt x="0" y="0"/>
                  </a:moveTo>
                  <a:lnTo>
                    <a:pt x="0" y="328"/>
                  </a:lnTo>
                  <a:lnTo>
                    <a:pt x="88" y="328"/>
                  </a:lnTo>
                  <a:lnTo>
                    <a:pt x="88" y="426"/>
                  </a:lnTo>
                  <a:lnTo>
                    <a:pt x="208" y="328"/>
                  </a:lnTo>
                  <a:lnTo>
                    <a:pt x="656" y="328"/>
                  </a:lnTo>
                  <a:lnTo>
                    <a:pt x="65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8" tIns="45714" rIns="91428" bIns="45714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文本框 16">
              <a:extLst>
                <a:ext uri="{FF2B5EF4-FFF2-40B4-BE49-F238E27FC236}">
                  <a16:creationId xmlns:a16="http://schemas.microsoft.com/office/drawing/2014/main" id="{5559C3B1-E6E3-4219-839B-9FFB22CDE181}"/>
                </a:ext>
              </a:extLst>
            </p:cNvPr>
            <p:cNvSpPr txBox="1"/>
            <p:nvPr/>
          </p:nvSpPr>
          <p:spPr>
            <a:xfrm>
              <a:off x="4106119" y="1611867"/>
              <a:ext cx="738088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80%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F5F61A4-3054-464C-962F-979C6DE74DA4}"/>
              </a:ext>
            </a:extLst>
          </p:cNvPr>
          <p:cNvGrpSpPr/>
          <p:nvPr/>
        </p:nvGrpSpPr>
        <p:grpSpPr>
          <a:xfrm>
            <a:off x="5942186" y="3211342"/>
            <a:ext cx="1023805" cy="676187"/>
            <a:chOff x="3627438" y="2908300"/>
            <a:chExt cx="1023938" cy="676275"/>
          </a:xfr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</p:grpSpPr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F88AD94D-456B-4C1C-B71F-C351D6F8AE1A}"/>
                </a:ext>
              </a:extLst>
            </p:cNvPr>
            <p:cNvSpPr/>
            <p:nvPr/>
          </p:nvSpPr>
          <p:spPr bwMode="auto">
            <a:xfrm>
              <a:off x="3627438" y="2908300"/>
              <a:ext cx="1023938" cy="676275"/>
            </a:xfrm>
            <a:custGeom>
              <a:avLst/>
              <a:gdLst>
                <a:gd name="T0" fmla="*/ 0 w 645"/>
                <a:gd name="T1" fmla="*/ 0 h 426"/>
                <a:gd name="T2" fmla="*/ 0 w 645"/>
                <a:gd name="T3" fmla="*/ 316 h 426"/>
                <a:gd name="T4" fmla="*/ 77 w 645"/>
                <a:gd name="T5" fmla="*/ 316 h 426"/>
                <a:gd name="T6" fmla="*/ 77 w 645"/>
                <a:gd name="T7" fmla="*/ 426 h 426"/>
                <a:gd name="T8" fmla="*/ 197 w 645"/>
                <a:gd name="T9" fmla="*/ 316 h 426"/>
                <a:gd name="T10" fmla="*/ 645 w 645"/>
                <a:gd name="T11" fmla="*/ 316 h 426"/>
                <a:gd name="T12" fmla="*/ 645 w 645"/>
                <a:gd name="T13" fmla="*/ 0 h 426"/>
                <a:gd name="T14" fmla="*/ 0 w 645"/>
                <a:gd name="T15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5" h="426">
                  <a:moveTo>
                    <a:pt x="0" y="0"/>
                  </a:moveTo>
                  <a:lnTo>
                    <a:pt x="0" y="316"/>
                  </a:lnTo>
                  <a:lnTo>
                    <a:pt x="77" y="316"/>
                  </a:lnTo>
                  <a:lnTo>
                    <a:pt x="77" y="426"/>
                  </a:lnTo>
                  <a:lnTo>
                    <a:pt x="197" y="316"/>
                  </a:lnTo>
                  <a:lnTo>
                    <a:pt x="645" y="316"/>
                  </a:lnTo>
                  <a:lnTo>
                    <a:pt x="6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8" tIns="45714" rIns="91428" bIns="45714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文本框 19">
              <a:extLst>
                <a:ext uri="{FF2B5EF4-FFF2-40B4-BE49-F238E27FC236}">
                  <a16:creationId xmlns:a16="http://schemas.microsoft.com/office/drawing/2014/main" id="{FA224DFE-9ECC-4008-9569-2E9156CCC974}"/>
                </a:ext>
              </a:extLst>
            </p:cNvPr>
            <p:cNvSpPr txBox="1"/>
            <p:nvPr/>
          </p:nvSpPr>
          <p:spPr>
            <a:xfrm>
              <a:off x="3814019" y="2933699"/>
              <a:ext cx="738088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70%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F2B1780-4365-4590-AC4C-A873E7B54A37}"/>
              </a:ext>
            </a:extLst>
          </p:cNvPr>
          <p:cNvGrpSpPr/>
          <p:nvPr/>
        </p:nvGrpSpPr>
        <p:grpSpPr>
          <a:xfrm>
            <a:off x="5977900" y="4519271"/>
            <a:ext cx="1039678" cy="676187"/>
            <a:chOff x="3143250" y="4208463"/>
            <a:chExt cx="1039813" cy="676275"/>
          </a:xfr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</p:grpSpPr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C9EC3099-AF12-4408-B3A9-1E76EB5BE5B8}"/>
                </a:ext>
              </a:extLst>
            </p:cNvPr>
            <p:cNvSpPr/>
            <p:nvPr/>
          </p:nvSpPr>
          <p:spPr bwMode="auto">
            <a:xfrm>
              <a:off x="3143250" y="4208463"/>
              <a:ext cx="1039813" cy="676275"/>
            </a:xfrm>
            <a:custGeom>
              <a:avLst/>
              <a:gdLst>
                <a:gd name="T0" fmla="*/ 0 w 655"/>
                <a:gd name="T1" fmla="*/ 0 h 426"/>
                <a:gd name="T2" fmla="*/ 0 w 655"/>
                <a:gd name="T3" fmla="*/ 317 h 426"/>
                <a:gd name="T4" fmla="*/ 87 w 655"/>
                <a:gd name="T5" fmla="*/ 317 h 426"/>
                <a:gd name="T6" fmla="*/ 87 w 655"/>
                <a:gd name="T7" fmla="*/ 426 h 426"/>
                <a:gd name="T8" fmla="*/ 207 w 655"/>
                <a:gd name="T9" fmla="*/ 317 h 426"/>
                <a:gd name="T10" fmla="*/ 655 w 655"/>
                <a:gd name="T11" fmla="*/ 317 h 426"/>
                <a:gd name="T12" fmla="*/ 655 w 655"/>
                <a:gd name="T13" fmla="*/ 0 h 426"/>
                <a:gd name="T14" fmla="*/ 0 w 655"/>
                <a:gd name="T15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5" h="426">
                  <a:moveTo>
                    <a:pt x="0" y="0"/>
                  </a:moveTo>
                  <a:lnTo>
                    <a:pt x="0" y="317"/>
                  </a:lnTo>
                  <a:lnTo>
                    <a:pt x="87" y="317"/>
                  </a:lnTo>
                  <a:lnTo>
                    <a:pt x="87" y="426"/>
                  </a:lnTo>
                  <a:lnTo>
                    <a:pt x="207" y="317"/>
                  </a:lnTo>
                  <a:lnTo>
                    <a:pt x="655" y="317"/>
                  </a:lnTo>
                  <a:lnTo>
                    <a:pt x="65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28" tIns="45714" rIns="91428" bIns="45714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26" name="文本框 22">
              <a:extLst>
                <a:ext uri="{FF2B5EF4-FFF2-40B4-BE49-F238E27FC236}">
                  <a16:creationId xmlns:a16="http://schemas.microsoft.com/office/drawing/2014/main" id="{8E3BD873-CB18-445E-ADAF-EFBA2F4D7B85}"/>
                </a:ext>
              </a:extLst>
            </p:cNvPr>
            <p:cNvSpPr txBox="1"/>
            <p:nvPr/>
          </p:nvSpPr>
          <p:spPr>
            <a:xfrm>
              <a:off x="3325567" y="4255531"/>
              <a:ext cx="738088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60%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815F5533-8649-490E-AD25-4C1386A9032B}"/>
              </a:ext>
            </a:extLst>
          </p:cNvPr>
          <p:cNvSpPr/>
          <p:nvPr/>
        </p:nvSpPr>
        <p:spPr>
          <a:xfrm>
            <a:off x="6965991" y="2038242"/>
            <a:ext cx="3723901" cy="73866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078D71A-4282-48BC-A941-EE07B932FA1B}"/>
              </a:ext>
            </a:extLst>
          </p:cNvPr>
          <p:cNvSpPr/>
          <p:nvPr/>
        </p:nvSpPr>
        <p:spPr>
          <a:xfrm>
            <a:off x="6998529" y="3211341"/>
            <a:ext cx="3723901" cy="73866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6A2D9A4-F385-4E09-9D96-284B4222E84C}"/>
              </a:ext>
            </a:extLst>
          </p:cNvPr>
          <p:cNvSpPr/>
          <p:nvPr/>
        </p:nvSpPr>
        <p:spPr>
          <a:xfrm>
            <a:off x="6998529" y="4478605"/>
            <a:ext cx="3723901" cy="73866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</a:t>
            </a:r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666CAE1A-CF5D-4E93-9009-D3A826123924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A89D82ED-A73E-4B0B-A758-EC41FE26E442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0DC8F020-1451-42DD-976D-E3AAEC0F8A8F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3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740">
        <p14:prism dir="r" isContent="1" isInverted="1"/>
      </p:transition>
    </mc:Choice>
    <mc:Fallback xmlns="">
      <p:transition spd="slow" advTm="27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  <p:bldP spid="18" grpId="0"/>
      <p:bldP spid="22" grpId="0"/>
      <p:bldP spid="23" grpId="0"/>
      <p:bldP spid="24" grpId="0"/>
      <p:bldP spid="31" grpId="0" animBg="1"/>
      <p:bldP spid="32" grpId="0"/>
      <p:bldP spid="3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C4A2F3D-5AD3-419E-8D91-45438673FEC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Freeform 5">
            <a:extLst>
              <a:ext uri="{FF2B5EF4-FFF2-40B4-BE49-F238E27FC236}">
                <a16:creationId xmlns:a16="http://schemas.microsoft.com/office/drawing/2014/main" id="{DD1206E5-DA64-45C2-83E9-E1B6E477F48B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4" name="TextBox 11">
            <a:extLst>
              <a:ext uri="{FF2B5EF4-FFF2-40B4-BE49-F238E27FC236}">
                <a16:creationId xmlns:a16="http://schemas.microsoft.com/office/drawing/2014/main" id="{84E2C0C8-3D2D-43B4-90DD-0C21A04F62E1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13987F5A-B2EB-4E08-AC4C-BCC4B96E1291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498A219-C94C-43E1-9F5C-A7F248AFD7FA}"/>
              </a:ext>
            </a:extLst>
          </p:cNvPr>
          <p:cNvSpPr/>
          <p:nvPr/>
        </p:nvSpPr>
        <p:spPr>
          <a:xfrm>
            <a:off x="0" y="1707918"/>
            <a:ext cx="12190413" cy="3670501"/>
          </a:xfrm>
          <a:prstGeom prst="rect">
            <a:avLst/>
          </a:prstGeom>
          <a:gradFill>
            <a:gsLst>
              <a:gs pos="0">
                <a:srgbClr val="F64989"/>
              </a:gs>
              <a:gs pos="50000">
                <a:srgbClr val="E071EA"/>
              </a:gs>
              <a:gs pos="100000">
                <a:srgbClr val="7DA2FF"/>
              </a:gs>
            </a:gsLst>
            <a:lin ang="2700000" scaled="1"/>
          </a:gra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 b="1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pic>
        <p:nvPicPr>
          <p:cNvPr id="19" name="Picture 3">
            <a:extLst>
              <a:ext uri="{FF2B5EF4-FFF2-40B4-BE49-F238E27FC236}">
                <a16:creationId xmlns:a16="http://schemas.microsoft.com/office/drawing/2014/main" id="{5B748B1B-2CCC-400A-80DE-799C267F7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3" t="8440" r="6203" b="10136"/>
          <a:stretch>
            <a:fillRect/>
          </a:stretch>
        </p:blipFill>
        <p:spPr bwMode="auto">
          <a:xfrm>
            <a:off x="1347091" y="1118436"/>
            <a:ext cx="4013200" cy="496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本框 43">
            <a:extLst>
              <a:ext uri="{FF2B5EF4-FFF2-40B4-BE49-F238E27FC236}">
                <a16:creationId xmlns:a16="http://schemas.microsoft.com/office/drawing/2014/main" id="{60FB6B4F-2DBC-4F80-9055-2D2D85ADD84E}"/>
              </a:ext>
            </a:extLst>
          </p:cNvPr>
          <p:cNvSpPr txBox="1"/>
          <p:nvPr/>
        </p:nvSpPr>
        <p:spPr>
          <a:xfrm>
            <a:off x="6095206" y="2992151"/>
            <a:ext cx="53266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         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</a:t>
            </a: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3D83D0B8-B7D0-4BCA-98FB-B6B92D12ADE7}"/>
              </a:ext>
            </a:extLst>
          </p:cNvPr>
          <p:cNvGrpSpPr/>
          <p:nvPr/>
        </p:nvGrpSpPr>
        <p:grpSpPr>
          <a:xfrm>
            <a:off x="10216205" y="5582933"/>
            <a:ext cx="847553" cy="868132"/>
            <a:chOff x="9911629" y="5483247"/>
            <a:chExt cx="847553" cy="810090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34D42D6B-1CBA-40A6-A87D-99F1395656E8}"/>
                </a:ext>
              </a:extLst>
            </p:cNvPr>
            <p:cNvSpPr/>
            <p:nvPr/>
          </p:nvSpPr>
          <p:spPr>
            <a:xfrm rot="10800000" flipH="1" flipV="1">
              <a:off x="9911629" y="5483247"/>
              <a:ext cx="847553" cy="810090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8" name="Freeform 338">
              <a:extLst>
                <a:ext uri="{FF2B5EF4-FFF2-40B4-BE49-F238E27FC236}">
                  <a16:creationId xmlns:a16="http://schemas.microsoft.com/office/drawing/2014/main" id="{9C4B5894-0CC6-4C9A-81FC-362854200E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76030" y="5720268"/>
              <a:ext cx="356849" cy="305505"/>
            </a:xfrm>
            <a:custGeom>
              <a:avLst/>
              <a:gdLst>
                <a:gd name="T0" fmla="*/ 105 w 139"/>
                <a:gd name="T1" fmla="*/ 1 h 119"/>
                <a:gd name="T2" fmla="*/ 125 w 139"/>
                <a:gd name="T3" fmla="*/ 3 h 119"/>
                <a:gd name="T4" fmla="*/ 128 w 139"/>
                <a:gd name="T5" fmla="*/ 3 h 119"/>
                <a:gd name="T6" fmla="*/ 136 w 139"/>
                <a:gd name="T7" fmla="*/ 5 h 119"/>
                <a:gd name="T8" fmla="*/ 139 w 139"/>
                <a:gd name="T9" fmla="*/ 16 h 119"/>
                <a:gd name="T10" fmla="*/ 139 w 139"/>
                <a:gd name="T11" fmla="*/ 113 h 119"/>
                <a:gd name="T12" fmla="*/ 138 w 139"/>
                <a:gd name="T13" fmla="*/ 117 h 119"/>
                <a:gd name="T14" fmla="*/ 26 w 139"/>
                <a:gd name="T15" fmla="*/ 117 h 119"/>
                <a:gd name="T16" fmla="*/ 22 w 139"/>
                <a:gd name="T17" fmla="*/ 106 h 119"/>
                <a:gd name="T18" fmla="*/ 15 w 139"/>
                <a:gd name="T19" fmla="*/ 106 h 119"/>
                <a:gd name="T20" fmla="*/ 0 w 139"/>
                <a:gd name="T21" fmla="*/ 93 h 119"/>
                <a:gd name="T22" fmla="*/ 0 w 139"/>
                <a:gd name="T23" fmla="*/ 5 h 119"/>
                <a:gd name="T24" fmla="*/ 18 w 139"/>
                <a:gd name="T25" fmla="*/ 86 h 119"/>
                <a:gd name="T26" fmla="*/ 18 w 139"/>
                <a:gd name="T27" fmla="*/ 86 h 119"/>
                <a:gd name="T28" fmla="*/ 90 w 139"/>
                <a:gd name="T29" fmla="*/ 80 h 119"/>
                <a:gd name="T30" fmla="*/ 18 w 139"/>
                <a:gd name="T31" fmla="*/ 66 h 119"/>
                <a:gd name="T32" fmla="*/ 18 w 139"/>
                <a:gd name="T33" fmla="*/ 66 h 119"/>
                <a:gd name="T34" fmla="*/ 90 w 139"/>
                <a:gd name="T35" fmla="*/ 60 h 119"/>
                <a:gd name="T36" fmla="*/ 77 w 139"/>
                <a:gd name="T37" fmla="*/ 36 h 119"/>
                <a:gd name="T38" fmla="*/ 79 w 139"/>
                <a:gd name="T39" fmla="*/ 47 h 119"/>
                <a:gd name="T40" fmla="*/ 92 w 139"/>
                <a:gd name="T41" fmla="*/ 45 h 119"/>
                <a:gd name="T42" fmla="*/ 90 w 139"/>
                <a:gd name="T43" fmla="*/ 34 h 119"/>
                <a:gd name="T44" fmla="*/ 83 w 139"/>
                <a:gd name="T45" fmla="*/ 25 h 119"/>
                <a:gd name="T46" fmla="*/ 84 w 139"/>
                <a:gd name="T47" fmla="*/ 22 h 119"/>
                <a:gd name="T48" fmla="*/ 92 w 139"/>
                <a:gd name="T49" fmla="*/ 22 h 119"/>
                <a:gd name="T50" fmla="*/ 84 w 139"/>
                <a:gd name="T51" fmla="*/ 18 h 119"/>
                <a:gd name="T52" fmla="*/ 77 w 139"/>
                <a:gd name="T53" fmla="*/ 27 h 119"/>
                <a:gd name="T54" fmla="*/ 83 w 139"/>
                <a:gd name="T55" fmla="*/ 34 h 119"/>
                <a:gd name="T56" fmla="*/ 84 w 139"/>
                <a:gd name="T57" fmla="*/ 42 h 119"/>
                <a:gd name="T58" fmla="*/ 83 w 139"/>
                <a:gd name="T59" fmla="*/ 36 h 119"/>
                <a:gd name="T60" fmla="*/ 33 w 139"/>
                <a:gd name="T61" fmla="*/ 18 h 119"/>
                <a:gd name="T62" fmla="*/ 17 w 139"/>
                <a:gd name="T63" fmla="*/ 18 h 119"/>
                <a:gd name="T64" fmla="*/ 28 w 139"/>
                <a:gd name="T65" fmla="*/ 47 h 119"/>
                <a:gd name="T66" fmla="*/ 48 w 139"/>
                <a:gd name="T67" fmla="*/ 44 h 119"/>
                <a:gd name="T68" fmla="*/ 48 w 139"/>
                <a:gd name="T69" fmla="*/ 29 h 119"/>
                <a:gd name="T70" fmla="*/ 48 w 139"/>
                <a:gd name="T71" fmla="*/ 18 h 119"/>
                <a:gd name="T72" fmla="*/ 48 w 139"/>
                <a:gd name="T73" fmla="*/ 47 h 119"/>
                <a:gd name="T74" fmla="*/ 66 w 139"/>
                <a:gd name="T75" fmla="*/ 18 h 119"/>
                <a:gd name="T76" fmla="*/ 48 w 139"/>
                <a:gd name="T77" fmla="*/ 18 h 119"/>
                <a:gd name="T78" fmla="*/ 64 w 139"/>
                <a:gd name="T79" fmla="*/ 47 h 119"/>
                <a:gd name="T80" fmla="*/ 106 w 139"/>
                <a:gd name="T81" fmla="*/ 12 h 119"/>
                <a:gd name="T82" fmla="*/ 106 w 139"/>
                <a:gd name="T83" fmla="*/ 82 h 119"/>
                <a:gd name="T84" fmla="*/ 112 w 139"/>
                <a:gd name="T85" fmla="*/ 97 h 119"/>
                <a:gd name="T86" fmla="*/ 114 w 139"/>
                <a:gd name="T87" fmla="*/ 93 h 119"/>
                <a:gd name="T88" fmla="*/ 116 w 139"/>
                <a:gd name="T89" fmla="*/ 14 h 119"/>
                <a:gd name="T90" fmla="*/ 116 w 139"/>
                <a:gd name="T91" fmla="*/ 12 h 119"/>
                <a:gd name="T92" fmla="*/ 106 w 139"/>
                <a:gd name="T93" fmla="*/ 12 h 119"/>
                <a:gd name="T94" fmla="*/ 125 w 139"/>
                <a:gd name="T95" fmla="*/ 12 h 119"/>
                <a:gd name="T96" fmla="*/ 125 w 139"/>
                <a:gd name="T97" fmla="*/ 14 h 119"/>
                <a:gd name="T98" fmla="*/ 125 w 139"/>
                <a:gd name="T99" fmla="*/ 80 h 119"/>
                <a:gd name="T100" fmla="*/ 119 w 139"/>
                <a:gd name="T101" fmla="*/ 102 h 119"/>
                <a:gd name="T102" fmla="*/ 114 w 139"/>
                <a:gd name="T103" fmla="*/ 106 h 119"/>
                <a:gd name="T104" fmla="*/ 130 w 139"/>
                <a:gd name="T105" fmla="*/ 16 h 119"/>
                <a:gd name="T106" fmla="*/ 130 w 139"/>
                <a:gd name="T107" fmla="*/ 14 h 119"/>
                <a:gd name="T108" fmla="*/ 127 w 139"/>
                <a:gd name="T109" fmla="*/ 12 h 119"/>
                <a:gd name="T110" fmla="*/ 97 w 139"/>
                <a:gd name="T111" fmla="*/ 9 h 119"/>
                <a:gd name="T112" fmla="*/ 9 w 139"/>
                <a:gd name="T113" fmla="*/ 82 h 119"/>
                <a:gd name="T114" fmla="*/ 11 w 139"/>
                <a:gd name="T115" fmla="*/ 93 h 119"/>
                <a:gd name="T116" fmla="*/ 99 w 139"/>
                <a:gd name="T117" fmla="*/ 97 h 119"/>
                <a:gd name="T118" fmla="*/ 97 w 139"/>
                <a:gd name="T119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9" h="119">
                  <a:moveTo>
                    <a:pt x="4" y="0"/>
                  </a:moveTo>
                  <a:lnTo>
                    <a:pt x="101" y="0"/>
                  </a:lnTo>
                  <a:lnTo>
                    <a:pt x="101" y="0"/>
                  </a:lnTo>
                  <a:lnTo>
                    <a:pt x="105" y="1"/>
                  </a:lnTo>
                  <a:lnTo>
                    <a:pt x="106" y="3"/>
                  </a:lnTo>
                  <a:lnTo>
                    <a:pt x="106" y="3"/>
                  </a:lnTo>
                  <a:lnTo>
                    <a:pt x="108" y="3"/>
                  </a:lnTo>
                  <a:lnTo>
                    <a:pt x="125" y="3"/>
                  </a:lnTo>
                  <a:lnTo>
                    <a:pt x="125" y="3"/>
                  </a:lnTo>
                  <a:lnTo>
                    <a:pt x="127" y="3"/>
                  </a:lnTo>
                  <a:lnTo>
                    <a:pt x="127" y="3"/>
                  </a:lnTo>
                  <a:lnTo>
                    <a:pt x="128" y="3"/>
                  </a:lnTo>
                  <a:lnTo>
                    <a:pt x="128" y="3"/>
                  </a:lnTo>
                  <a:lnTo>
                    <a:pt x="132" y="3"/>
                  </a:lnTo>
                  <a:lnTo>
                    <a:pt x="136" y="5"/>
                  </a:lnTo>
                  <a:lnTo>
                    <a:pt x="136" y="5"/>
                  </a:lnTo>
                  <a:lnTo>
                    <a:pt x="138" y="9"/>
                  </a:lnTo>
                  <a:lnTo>
                    <a:pt x="139" y="14"/>
                  </a:lnTo>
                  <a:lnTo>
                    <a:pt x="139" y="14"/>
                  </a:lnTo>
                  <a:lnTo>
                    <a:pt x="139" y="16"/>
                  </a:lnTo>
                  <a:lnTo>
                    <a:pt x="139" y="16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8" y="117"/>
                  </a:lnTo>
                  <a:lnTo>
                    <a:pt x="134" y="119"/>
                  </a:lnTo>
                  <a:lnTo>
                    <a:pt x="134" y="119"/>
                  </a:lnTo>
                  <a:lnTo>
                    <a:pt x="132" y="117"/>
                  </a:lnTo>
                  <a:lnTo>
                    <a:pt x="26" y="117"/>
                  </a:lnTo>
                  <a:lnTo>
                    <a:pt x="26" y="117"/>
                  </a:lnTo>
                  <a:lnTo>
                    <a:pt x="22" y="117"/>
                  </a:lnTo>
                  <a:lnTo>
                    <a:pt x="22" y="113"/>
                  </a:lnTo>
                  <a:lnTo>
                    <a:pt x="22" y="106"/>
                  </a:lnTo>
                  <a:lnTo>
                    <a:pt x="15" y="106"/>
                  </a:lnTo>
                  <a:lnTo>
                    <a:pt x="15" y="106"/>
                  </a:lnTo>
                  <a:lnTo>
                    <a:pt x="15" y="106"/>
                  </a:lnTo>
                  <a:lnTo>
                    <a:pt x="15" y="106"/>
                  </a:lnTo>
                  <a:lnTo>
                    <a:pt x="9" y="104"/>
                  </a:lnTo>
                  <a:lnTo>
                    <a:pt x="4" y="99"/>
                  </a:lnTo>
                  <a:lnTo>
                    <a:pt x="4" y="99"/>
                  </a:lnTo>
                  <a:lnTo>
                    <a:pt x="0" y="93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1"/>
                  </a:lnTo>
                  <a:lnTo>
                    <a:pt x="4" y="0"/>
                  </a:lnTo>
                  <a:lnTo>
                    <a:pt x="4" y="0"/>
                  </a:lnTo>
                  <a:close/>
                  <a:moveTo>
                    <a:pt x="18" y="86"/>
                  </a:moveTo>
                  <a:lnTo>
                    <a:pt x="18" y="89"/>
                  </a:lnTo>
                  <a:lnTo>
                    <a:pt x="90" y="89"/>
                  </a:lnTo>
                  <a:lnTo>
                    <a:pt x="90" y="86"/>
                  </a:lnTo>
                  <a:lnTo>
                    <a:pt x="18" y="86"/>
                  </a:lnTo>
                  <a:lnTo>
                    <a:pt x="18" y="86"/>
                  </a:lnTo>
                  <a:close/>
                  <a:moveTo>
                    <a:pt x="18" y="75"/>
                  </a:moveTo>
                  <a:lnTo>
                    <a:pt x="18" y="80"/>
                  </a:lnTo>
                  <a:lnTo>
                    <a:pt x="90" y="80"/>
                  </a:lnTo>
                  <a:lnTo>
                    <a:pt x="90" y="75"/>
                  </a:lnTo>
                  <a:lnTo>
                    <a:pt x="18" y="75"/>
                  </a:lnTo>
                  <a:lnTo>
                    <a:pt x="18" y="75"/>
                  </a:lnTo>
                  <a:close/>
                  <a:moveTo>
                    <a:pt x="18" y="66"/>
                  </a:moveTo>
                  <a:lnTo>
                    <a:pt x="18" y="71"/>
                  </a:lnTo>
                  <a:lnTo>
                    <a:pt x="90" y="71"/>
                  </a:lnTo>
                  <a:lnTo>
                    <a:pt x="90" y="66"/>
                  </a:lnTo>
                  <a:lnTo>
                    <a:pt x="18" y="66"/>
                  </a:lnTo>
                  <a:lnTo>
                    <a:pt x="18" y="66"/>
                  </a:lnTo>
                  <a:close/>
                  <a:moveTo>
                    <a:pt x="18" y="56"/>
                  </a:moveTo>
                  <a:lnTo>
                    <a:pt x="18" y="60"/>
                  </a:lnTo>
                  <a:lnTo>
                    <a:pt x="90" y="60"/>
                  </a:lnTo>
                  <a:lnTo>
                    <a:pt x="90" y="56"/>
                  </a:lnTo>
                  <a:lnTo>
                    <a:pt x="18" y="56"/>
                  </a:lnTo>
                  <a:lnTo>
                    <a:pt x="18" y="56"/>
                  </a:lnTo>
                  <a:close/>
                  <a:moveTo>
                    <a:pt x="77" y="36"/>
                  </a:moveTo>
                  <a:lnTo>
                    <a:pt x="77" y="42"/>
                  </a:lnTo>
                  <a:lnTo>
                    <a:pt x="77" y="42"/>
                  </a:lnTo>
                  <a:lnTo>
                    <a:pt x="77" y="45"/>
                  </a:lnTo>
                  <a:lnTo>
                    <a:pt x="79" y="47"/>
                  </a:lnTo>
                  <a:lnTo>
                    <a:pt x="84" y="47"/>
                  </a:lnTo>
                  <a:lnTo>
                    <a:pt x="84" y="47"/>
                  </a:lnTo>
                  <a:lnTo>
                    <a:pt x="90" y="47"/>
                  </a:lnTo>
                  <a:lnTo>
                    <a:pt x="92" y="45"/>
                  </a:lnTo>
                  <a:lnTo>
                    <a:pt x="92" y="42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0" y="34"/>
                  </a:lnTo>
                  <a:lnTo>
                    <a:pt x="90" y="34"/>
                  </a:lnTo>
                  <a:lnTo>
                    <a:pt x="84" y="29"/>
                  </a:lnTo>
                  <a:lnTo>
                    <a:pt x="84" y="29"/>
                  </a:lnTo>
                  <a:lnTo>
                    <a:pt x="83" y="25"/>
                  </a:lnTo>
                  <a:lnTo>
                    <a:pt x="83" y="23"/>
                  </a:lnTo>
                  <a:lnTo>
                    <a:pt x="83" y="23"/>
                  </a:lnTo>
                  <a:lnTo>
                    <a:pt x="84" y="22"/>
                  </a:lnTo>
                  <a:lnTo>
                    <a:pt x="84" y="22"/>
                  </a:lnTo>
                  <a:lnTo>
                    <a:pt x="84" y="22"/>
                  </a:lnTo>
                  <a:lnTo>
                    <a:pt x="84" y="27"/>
                  </a:lnTo>
                  <a:lnTo>
                    <a:pt x="92" y="27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0" y="18"/>
                  </a:lnTo>
                  <a:lnTo>
                    <a:pt x="84" y="18"/>
                  </a:lnTo>
                  <a:lnTo>
                    <a:pt x="84" y="18"/>
                  </a:lnTo>
                  <a:lnTo>
                    <a:pt x="79" y="18"/>
                  </a:lnTo>
                  <a:lnTo>
                    <a:pt x="77" y="20"/>
                  </a:lnTo>
                  <a:lnTo>
                    <a:pt x="77" y="23"/>
                  </a:lnTo>
                  <a:lnTo>
                    <a:pt x="77" y="27"/>
                  </a:lnTo>
                  <a:lnTo>
                    <a:pt x="77" y="27"/>
                  </a:lnTo>
                  <a:lnTo>
                    <a:pt x="77" y="29"/>
                  </a:lnTo>
                  <a:lnTo>
                    <a:pt x="77" y="29"/>
                  </a:lnTo>
                  <a:lnTo>
                    <a:pt x="83" y="34"/>
                  </a:lnTo>
                  <a:lnTo>
                    <a:pt x="83" y="34"/>
                  </a:lnTo>
                  <a:lnTo>
                    <a:pt x="84" y="38"/>
                  </a:lnTo>
                  <a:lnTo>
                    <a:pt x="84" y="42"/>
                  </a:lnTo>
                  <a:lnTo>
                    <a:pt x="84" y="42"/>
                  </a:lnTo>
                  <a:lnTo>
                    <a:pt x="84" y="44"/>
                  </a:lnTo>
                  <a:lnTo>
                    <a:pt x="84" y="44"/>
                  </a:lnTo>
                  <a:lnTo>
                    <a:pt x="83" y="42"/>
                  </a:lnTo>
                  <a:lnTo>
                    <a:pt x="83" y="36"/>
                  </a:lnTo>
                  <a:lnTo>
                    <a:pt x="77" y="36"/>
                  </a:lnTo>
                  <a:lnTo>
                    <a:pt x="77" y="36"/>
                  </a:lnTo>
                  <a:close/>
                  <a:moveTo>
                    <a:pt x="33" y="47"/>
                  </a:moveTo>
                  <a:lnTo>
                    <a:pt x="33" y="18"/>
                  </a:lnTo>
                  <a:lnTo>
                    <a:pt x="28" y="18"/>
                  </a:lnTo>
                  <a:lnTo>
                    <a:pt x="28" y="31"/>
                  </a:lnTo>
                  <a:lnTo>
                    <a:pt x="24" y="18"/>
                  </a:lnTo>
                  <a:lnTo>
                    <a:pt x="17" y="18"/>
                  </a:lnTo>
                  <a:lnTo>
                    <a:pt x="17" y="47"/>
                  </a:lnTo>
                  <a:lnTo>
                    <a:pt x="22" y="47"/>
                  </a:lnTo>
                  <a:lnTo>
                    <a:pt x="22" y="31"/>
                  </a:lnTo>
                  <a:lnTo>
                    <a:pt x="28" y="47"/>
                  </a:lnTo>
                  <a:lnTo>
                    <a:pt x="33" y="47"/>
                  </a:lnTo>
                  <a:lnTo>
                    <a:pt x="33" y="47"/>
                  </a:lnTo>
                  <a:close/>
                  <a:moveTo>
                    <a:pt x="48" y="47"/>
                  </a:moveTo>
                  <a:lnTo>
                    <a:pt x="48" y="44"/>
                  </a:lnTo>
                  <a:lnTo>
                    <a:pt x="42" y="44"/>
                  </a:lnTo>
                  <a:lnTo>
                    <a:pt x="42" y="33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2" y="29"/>
                  </a:lnTo>
                  <a:lnTo>
                    <a:pt x="42" y="22"/>
                  </a:lnTo>
                  <a:lnTo>
                    <a:pt x="48" y="22"/>
                  </a:lnTo>
                  <a:lnTo>
                    <a:pt x="48" y="18"/>
                  </a:lnTo>
                  <a:lnTo>
                    <a:pt x="35" y="18"/>
                  </a:lnTo>
                  <a:lnTo>
                    <a:pt x="35" y="47"/>
                  </a:lnTo>
                  <a:lnTo>
                    <a:pt x="48" y="47"/>
                  </a:lnTo>
                  <a:lnTo>
                    <a:pt x="48" y="47"/>
                  </a:lnTo>
                  <a:close/>
                  <a:moveTo>
                    <a:pt x="75" y="18"/>
                  </a:moveTo>
                  <a:lnTo>
                    <a:pt x="70" y="18"/>
                  </a:lnTo>
                  <a:lnTo>
                    <a:pt x="68" y="31"/>
                  </a:lnTo>
                  <a:lnTo>
                    <a:pt x="66" y="18"/>
                  </a:lnTo>
                  <a:lnTo>
                    <a:pt x="59" y="18"/>
                  </a:lnTo>
                  <a:lnTo>
                    <a:pt x="57" y="31"/>
                  </a:lnTo>
                  <a:lnTo>
                    <a:pt x="55" y="18"/>
                  </a:lnTo>
                  <a:lnTo>
                    <a:pt x="48" y="18"/>
                  </a:lnTo>
                  <a:lnTo>
                    <a:pt x="53" y="47"/>
                  </a:lnTo>
                  <a:lnTo>
                    <a:pt x="59" y="47"/>
                  </a:lnTo>
                  <a:lnTo>
                    <a:pt x="61" y="31"/>
                  </a:lnTo>
                  <a:lnTo>
                    <a:pt x="64" y="47"/>
                  </a:lnTo>
                  <a:lnTo>
                    <a:pt x="72" y="47"/>
                  </a:lnTo>
                  <a:lnTo>
                    <a:pt x="75" y="18"/>
                  </a:lnTo>
                  <a:lnTo>
                    <a:pt x="75" y="18"/>
                  </a:lnTo>
                  <a:close/>
                  <a:moveTo>
                    <a:pt x="106" y="12"/>
                  </a:moveTo>
                  <a:lnTo>
                    <a:pt x="106" y="80"/>
                  </a:lnTo>
                  <a:lnTo>
                    <a:pt x="106" y="80"/>
                  </a:lnTo>
                  <a:lnTo>
                    <a:pt x="106" y="82"/>
                  </a:lnTo>
                  <a:lnTo>
                    <a:pt x="106" y="82"/>
                  </a:lnTo>
                  <a:lnTo>
                    <a:pt x="106" y="89"/>
                  </a:lnTo>
                  <a:lnTo>
                    <a:pt x="108" y="95"/>
                  </a:lnTo>
                  <a:lnTo>
                    <a:pt x="108" y="95"/>
                  </a:lnTo>
                  <a:lnTo>
                    <a:pt x="112" y="97"/>
                  </a:lnTo>
                  <a:lnTo>
                    <a:pt x="112" y="97"/>
                  </a:lnTo>
                  <a:lnTo>
                    <a:pt x="112" y="97"/>
                  </a:lnTo>
                  <a:lnTo>
                    <a:pt x="114" y="93"/>
                  </a:lnTo>
                  <a:lnTo>
                    <a:pt x="114" y="93"/>
                  </a:lnTo>
                  <a:lnTo>
                    <a:pt x="116" y="80"/>
                  </a:lnTo>
                  <a:lnTo>
                    <a:pt x="116" y="80"/>
                  </a:lnTo>
                  <a:lnTo>
                    <a:pt x="116" y="80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16" y="14"/>
                  </a:lnTo>
                  <a:lnTo>
                    <a:pt x="116" y="12"/>
                  </a:lnTo>
                  <a:lnTo>
                    <a:pt x="108" y="12"/>
                  </a:lnTo>
                  <a:lnTo>
                    <a:pt x="108" y="12"/>
                  </a:lnTo>
                  <a:lnTo>
                    <a:pt x="106" y="12"/>
                  </a:lnTo>
                  <a:lnTo>
                    <a:pt x="106" y="12"/>
                  </a:lnTo>
                  <a:close/>
                  <a:moveTo>
                    <a:pt x="127" y="12"/>
                  </a:moveTo>
                  <a:lnTo>
                    <a:pt x="127" y="12"/>
                  </a:lnTo>
                  <a:lnTo>
                    <a:pt x="125" y="12"/>
                  </a:lnTo>
                  <a:lnTo>
                    <a:pt x="125" y="12"/>
                  </a:lnTo>
                  <a:lnTo>
                    <a:pt x="125" y="12"/>
                  </a:lnTo>
                  <a:lnTo>
                    <a:pt x="125" y="12"/>
                  </a:lnTo>
                  <a:lnTo>
                    <a:pt x="125" y="14"/>
                  </a:lnTo>
                  <a:lnTo>
                    <a:pt x="125" y="14"/>
                  </a:lnTo>
                  <a:lnTo>
                    <a:pt x="125" y="14"/>
                  </a:lnTo>
                  <a:lnTo>
                    <a:pt x="125" y="80"/>
                  </a:lnTo>
                  <a:lnTo>
                    <a:pt x="125" y="80"/>
                  </a:lnTo>
                  <a:lnTo>
                    <a:pt x="125" y="80"/>
                  </a:lnTo>
                  <a:lnTo>
                    <a:pt x="123" y="89"/>
                  </a:lnTo>
                  <a:lnTo>
                    <a:pt x="123" y="97"/>
                  </a:lnTo>
                  <a:lnTo>
                    <a:pt x="123" y="97"/>
                  </a:lnTo>
                  <a:lnTo>
                    <a:pt x="119" y="102"/>
                  </a:lnTo>
                  <a:lnTo>
                    <a:pt x="114" y="106"/>
                  </a:lnTo>
                  <a:lnTo>
                    <a:pt x="114" y="106"/>
                  </a:lnTo>
                  <a:lnTo>
                    <a:pt x="114" y="106"/>
                  </a:lnTo>
                  <a:lnTo>
                    <a:pt x="114" y="106"/>
                  </a:lnTo>
                  <a:lnTo>
                    <a:pt x="31" y="106"/>
                  </a:lnTo>
                  <a:lnTo>
                    <a:pt x="31" y="108"/>
                  </a:lnTo>
                  <a:lnTo>
                    <a:pt x="130" y="108"/>
                  </a:lnTo>
                  <a:lnTo>
                    <a:pt x="130" y="16"/>
                  </a:lnTo>
                  <a:lnTo>
                    <a:pt x="130" y="16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30" y="14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7" y="12"/>
                  </a:lnTo>
                  <a:lnTo>
                    <a:pt x="127" y="12"/>
                  </a:lnTo>
                  <a:lnTo>
                    <a:pt x="127" y="12"/>
                  </a:lnTo>
                  <a:lnTo>
                    <a:pt x="127" y="12"/>
                  </a:lnTo>
                  <a:lnTo>
                    <a:pt x="127" y="12"/>
                  </a:lnTo>
                  <a:close/>
                  <a:moveTo>
                    <a:pt x="97" y="9"/>
                  </a:moveTo>
                  <a:lnTo>
                    <a:pt x="9" y="9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9" y="82"/>
                  </a:lnTo>
                  <a:lnTo>
                    <a:pt x="9" y="89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7" y="97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7" y="89"/>
                  </a:lnTo>
                  <a:lnTo>
                    <a:pt x="97" y="80"/>
                  </a:lnTo>
                  <a:lnTo>
                    <a:pt x="97" y="80"/>
                  </a:lnTo>
                  <a:lnTo>
                    <a:pt x="97" y="9"/>
                  </a:lnTo>
                  <a:close/>
                </a:path>
              </a:pathLst>
            </a:cu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253BCCB-6D36-4344-A27B-95F430A4D994}"/>
              </a:ext>
            </a:extLst>
          </p:cNvPr>
          <p:cNvGrpSpPr/>
          <p:nvPr/>
        </p:nvGrpSpPr>
        <p:grpSpPr>
          <a:xfrm>
            <a:off x="8920061" y="5602952"/>
            <a:ext cx="847553" cy="868132"/>
            <a:chOff x="8615485" y="5503266"/>
            <a:chExt cx="847553" cy="810090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EC34FE0D-1316-4414-8D01-C4CCCB975D6F}"/>
                </a:ext>
              </a:extLst>
            </p:cNvPr>
            <p:cNvSpPr/>
            <p:nvPr/>
          </p:nvSpPr>
          <p:spPr>
            <a:xfrm rot="10800000" flipH="1" flipV="1">
              <a:off x="8615485" y="5503266"/>
              <a:ext cx="847553" cy="810090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6" name="Freeform 440">
              <a:extLst>
                <a:ext uri="{FF2B5EF4-FFF2-40B4-BE49-F238E27FC236}">
                  <a16:creationId xmlns:a16="http://schemas.microsoft.com/office/drawing/2014/main" id="{22C121CA-CED5-4CAD-9CD6-729DF10CF0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60612" y="5763043"/>
              <a:ext cx="395357" cy="277264"/>
            </a:xfrm>
            <a:custGeom>
              <a:avLst/>
              <a:gdLst>
                <a:gd name="T0" fmla="*/ 35 w 154"/>
                <a:gd name="T1" fmla="*/ 97 h 108"/>
                <a:gd name="T2" fmla="*/ 35 w 154"/>
                <a:gd name="T3" fmla="*/ 5 h 108"/>
                <a:gd name="T4" fmla="*/ 7 w 154"/>
                <a:gd name="T5" fmla="*/ 5 h 108"/>
                <a:gd name="T6" fmla="*/ 7 w 154"/>
                <a:gd name="T7" fmla="*/ 97 h 108"/>
                <a:gd name="T8" fmla="*/ 0 w 154"/>
                <a:gd name="T9" fmla="*/ 97 h 108"/>
                <a:gd name="T10" fmla="*/ 0 w 154"/>
                <a:gd name="T11" fmla="*/ 108 h 108"/>
                <a:gd name="T12" fmla="*/ 154 w 154"/>
                <a:gd name="T13" fmla="*/ 108 h 108"/>
                <a:gd name="T14" fmla="*/ 154 w 154"/>
                <a:gd name="T15" fmla="*/ 97 h 108"/>
                <a:gd name="T16" fmla="*/ 149 w 154"/>
                <a:gd name="T17" fmla="*/ 97 h 108"/>
                <a:gd name="T18" fmla="*/ 149 w 154"/>
                <a:gd name="T19" fmla="*/ 44 h 108"/>
                <a:gd name="T20" fmla="*/ 121 w 154"/>
                <a:gd name="T21" fmla="*/ 44 h 108"/>
                <a:gd name="T22" fmla="*/ 121 w 154"/>
                <a:gd name="T23" fmla="*/ 97 h 108"/>
                <a:gd name="T24" fmla="*/ 110 w 154"/>
                <a:gd name="T25" fmla="*/ 97 h 108"/>
                <a:gd name="T26" fmla="*/ 110 w 154"/>
                <a:gd name="T27" fmla="*/ 64 h 108"/>
                <a:gd name="T28" fmla="*/ 83 w 154"/>
                <a:gd name="T29" fmla="*/ 64 h 108"/>
                <a:gd name="T30" fmla="*/ 83 w 154"/>
                <a:gd name="T31" fmla="*/ 97 h 108"/>
                <a:gd name="T32" fmla="*/ 73 w 154"/>
                <a:gd name="T33" fmla="*/ 97 h 108"/>
                <a:gd name="T34" fmla="*/ 73 w 154"/>
                <a:gd name="T35" fmla="*/ 29 h 108"/>
                <a:gd name="T36" fmla="*/ 46 w 154"/>
                <a:gd name="T37" fmla="*/ 29 h 108"/>
                <a:gd name="T38" fmla="*/ 46 w 154"/>
                <a:gd name="T39" fmla="*/ 97 h 108"/>
                <a:gd name="T40" fmla="*/ 35 w 154"/>
                <a:gd name="T41" fmla="*/ 97 h 108"/>
                <a:gd name="T42" fmla="*/ 35 w 154"/>
                <a:gd name="T43" fmla="*/ 97 h 108"/>
                <a:gd name="T44" fmla="*/ 83 w 154"/>
                <a:gd name="T45" fmla="*/ 25 h 108"/>
                <a:gd name="T46" fmla="*/ 83 w 154"/>
                <a:gd name="T47" fmla="*/ 9 h 108"/>
                <a:gd name="T48" fmla="*/ 112 w 154"/>
                <a:gd name="T49" fmla="*/ 9 h 108"/>
                <a:gd name="T50" fmla="*/ 112 w 154"/>
                <a:gd name="T51" fmla="*/ 0 h 108"/>
                <a:gd name="T52" fmla="*/ 139 w 154"/>
                <a:gd name="T53" fmla="*/ 16 h 108"/>
                <a:gd name="T54" fmla="*/ 112 w 154"/>
                <a:gd name="T55" fmla="*/ 35 h 108"/>
                <a:gd name="T56" fmla="*/ 112 w 154"/>
                <a:gd name="T57" fmla="*/ 25 h 108"/>
                <a:gd name="T58" fmla="*/ 83 w 154"/>
                <a:gd name="T5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" h="108">
                  <a:moveTo>
                    <a:pt x="35" y="97"/>
                  </a:moveTo>
                  <a:lnTo>
                    <a:pt x="35" y="5"/>
                  </a:lnTo>
                  <a:lnTo>
                    <a:pt x="7" y="5"/>
                  </a:lnTo>
                  <a:lnTo>
                    <a:pt x="7" y="97"/>
                  </a:lnTo>
                  <a:lnTo>
                    <a:pt x="0" y="97"/>
                  </a:lnTo>
                  <a:lnTo>
                    <a:pt x="0" y="108"/>
                  </a:lnTo>
                  <a:lnTo>
                    <a:pt x="154" y="108"/>
                  </a:lnTo>
                  <a:lnTo>
                    <a:pt x="154" y="97"/>
                  </a:lnTo>
                  <a:lnTo>
                    <a:pt x="149" y="97"/>
                  </a:lnTo>
                  <a:lnTo>
                    <a:pt x="149" y="44"/>
                  </a:lnTo>
                  <a:lnTo>
                    <a:pt x="121" y="44"/>
                  </a:lnTo>
                  <a:lnTo>
                    <a:pt x="121" y="97"/>
                  </a:lnTo>
                  <a:lnTo>
                    <a:pt x="110" y="97"/>
                  </a:lnTo>
                  <a:lnTo>
                    <a:pt x="110" y="64"/>
                  </a:lnTo>
                  <a:lnTo>
                    <a:pt x="83" y="64"/>
                  </a:lnTo>
                  <a:lnTo>
                    <a:pt x="83" y="97"/>
                  </a:lnTo>
                  <a:lnTo>
                    <a:pt x="73" y="97"/>
                  </a:lnTo>
                  <a:lnTo>
                    <a:pt x="73" y="29"/>
                  </a:lnTo>
                  <a:lnTo>
                    <a:pt x="46" y="29"/>
                  </a:lnTo>
                  <a:lnTo>
                    <a:pt x="46" y="97"/>
                  </a:lnTo>
                  <a:lnTo>
                    <a:pt x="35" y="97"/>
                  </a:lnTo>
                  <a:lnTo>
                    <a:pt x="35" y="97"/>
                  </a:lnTo>
                  <a:close/>
                  <a:moveTo>
                    <a:pt x="83" y="25"/>
                  </a:moveTo>
                  <a:lnTo>
                    <a:pt x="83" y="9"/>
                  </a:lnTo>
                  <a:lnTo>
                    <a:pt x="112" y="9"/>
                  </a:lnTo>
                  <a:lnTo>
                    <a:pt x="112" y="0"/>
                  </a:lnTo>
                  <a:lnTo>
                    <a:pt x="139" y="16"/>
                  </a:lnTo>
                  <a:lnTo>
                    <a:pt x="112" y="35"/>
                  </a:lnTo>
                  <a:lnTo>
                    <a:pt x="112" y="25"/>
                  </a:lnTo>
                  <a:lnTo>
                    <a:pt x="83" y="25"/>
                  </a:lnTo>
                  <a:close/>
                </a:path>
              </a:pathLst>
            </a:cu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2E6E7C0-391B-48E5-B045-B35AF8E1500D}"/>
              </a:ext>
            </a:extLst>
          </p:cNvPr>
          <p:cNvGrpSpPr/>
          <p:nvPr/>
        </p:nvGrpSpPr>
        <p:grpSpPr>
          <a:xfrm>
            <a:off x="7572936" y="5582932"/>
            <a:ext cx="847553" cy="868132"/>
            <a:chOff x="7268360" y="5483246"/>
            <a:chExt cx="847553" cy="810090"/>
          </a:xfrm>
          <a:effectLst>
            <a:outerShdw blurRad="190500" dist="1905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5690E2F7-B0C4-4CA8-B543-A651C7F21636}"/>
                </a:ext>
              </a:extLst>
            </p:cNvPr>
            <p:cNvSpPr/>
            <p:nvPr/>
          </p:nvSpPr>
          <p:spPr>
            <a:xfrm rot="10800000" flipH="1" flipV="1">
              <a:off x="7268360" y="5483246"/>
              <a:ext cx="847553" cy="810090"/>
            </a:xfrm>
            <a:prstGeom prst="ellipse">
              <a:avLst/>
            </a:pr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14" name="Freeform 455">
              <a:extLst>
                <a:ext uri="{FF2B5EF4-FFF2-40B4-BE49-F238E27FC236}">
                  <a16:creationId xmlns:a16="http://schemas.microsoft.com/office/drawing/2014/main" id="{AE49EB73-BD4C-4797-A117-7E6F0ABE19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39181" y="5731374"/>
              <a:ext cx="282397" cy="315774"/>
            </a:xfrm>
            <a:custGeom>
              <a:avLst/>
              <a:gdLst>
                <a:gd name="T0" fmla="*/ 33 w 110"/>
                <a:gd name="T1" fmla="*/ 9 h 123"/>
                <a:gd name="T2" fmla="*/ 32 w 110"/>
                <a:gd name="T3" fmla="*/ 20 h 123"/>
                <a:gd name="T4" fmla="*/ 33 w 110"/>
                <a:gd name="T5" fmla="*/ 29 h 123"/>
                <a:gd name="T6" fmla="*/ 32 w 110"/>
                <a:gd name="T7" fmla="*/ 39 h 123"/>
                <a:gd name="T8" fmla="*/ 28 w 110"/>
                <a:gd name="T9" fmla="*/ 39 h 123"/>
                <a:gd name="T10" fmla="*/ 22 w 110"/>
                <a:gd name="T11" fmla="*/ 29 h 123"/>
                <a:gd name="T12" fmla="*/ 21 w 110"/>
                <a:gd name="T13" fmla="*/ 20 h 123"/>
                <a:gd name="T14" fmla="*/ 28 w 110"/>
                <a:gd name="T15" fmla="*/ 2 h 123"/>
                <a:gd name="T16" fmla="*/ 32 w 110"/>
                <a:gd name="T17" fmla="*/ 0 h 123"/>
                <a:gd name="T18" fmla="*/ 103 w 110"/>
                <a:gd name="T19" fmla="*/ 9 h 123"/>
                <a:gd name="T20" fmla="*/ 8 w 110"/>
                <a:gd name="T21" fmla="*/ 110 h 123"/>
                <a:gd name="T22" fmla="*/ 94 w 110"/>
                <a:gd name="T23" fmla="*/ 108 h 123"/>
                <a:gd name="T24" fmla="*/ 8 w 110"/>
                <a:gd name="T25" fmla="*/ 105 h 123"/>
                <a:gd name="T26" fmla="*/ 94 w 110"/>
                <a:gd name="T27" fmla="*/ 103 h 123"/>
                <a:gd name="T28" fmla="*/ 8 w 110"/>
                <a:gd name="T29" fmla="*/ 99 h 123"/>
                <a:gd name="T30" fmla="*/ 94 w 110"/>
                <a:gd name="T31" fmla="*/ 97 h 123"/>
                <a:gd name="T32" fmla="*/ 99 w 110"/>
                <a:gd name="T33" fmla="*/ 85 h 123"/>
                <a:gd name="T34" fmla="*/ 103 w 110"/>
                <a:gd name="T35" fmla="*/ 86 h 123"/>
                <a:gd name="T36" fmla="*/ 109 w 110"/>
                <a:gd name="T37" fmla="*/ 96 h 123"/>
                <a:gd name="T38" fmla="*/ 110 w 110"/>
                <a:gd name="T39" fmla="*/ 105 h 123"/>
                <a:gd name="T40" fmla="*/ 103 w 110"/>
                <a:gd name="T41" fmla="*/ 121 h 123"/>
                <a:gd name="T42" fmla="*/ 99 w 110"/>
                <a:gd name="T43" fmla="*/ 123 h 123"/>
                <a:gd name="T44" fmla="*/ 98 w 110"/>
                <a:gd name="T45" fmla="*/ 112 h 123"/>
                <a:gd name="T46" fmla="*/ 99 w 110"/>
                <a:gd name="T47" fmla="*/ 105 h 123"/>
                <a:gd name="T48" fmla="*/ 99 w 110"/>
                <a:gd name="T49" fmla="*/ 99 h 123"/>
                <a:gd name="T50" fmla="*/ 0 w 110"/>
                <a:gd name="T51" fmla="*/ 94 h 123"/>
                <a:gd name="T52" fmla="*/ 19 w 110"/>
                <a:gd name="T53" fmla="*/ 68 h 123"/>
                <a:gd name="T54" fmla="*/ 79 w 110"/>
                <a:gd name="T55" fmla="*/ 66 h 123"/>
                <a:gd name="T56" fmla="*/ 19 w 110"/>
                <a:gd name="T57" fmla="*/ 63 h 123"/>
                <a:gd name="T58" fmla="*/ 79 w 110"/>
                <a:gd name="T59" fmla="*/ 61 h 123"/>
                <a:gd name="T60" fmla="*/ 19 w 110"/>
                <a:gd name="T61" fmla="*/ 57 h 123"/>
                <a:gd name="T62" fmla="*/ 79 w 110"/>
                <a:gd name="T63" fmla="*/ 55 h 123"/>
                <a:gd name="T64" fmla="*/ 85 w 110"/>
                <a:gd name="T65" fmla="*/ 42 h 123"/>
                <a:gd name="T66" fmla="*/ 88 w 110"/>
                <a:gd name="T67" fmla="*/ 44 h 123"/>
                <a:gd name="T68" fmla="*/ 94 w 110"/>
                <a:gd name="T69" fmla="*/ 53 h 123"/>
                <a:gd name="T70" fmla="*/ 96 w 110"/>
                <a:gd name="T71" fmla="*/ 63 h 123"/>
                <a:gd name="T72" fmla="*/ 88 w 110"/>
                <a:gd name="T73" fmla="*/ 79 h 123"/>
                <a:gd name="T74" fmla="*/ 85 w 110"/>
                <a:gd name="T75" fmla="*/ 81 h 123"/>
                <a:gd name="T76" fmla="*/ 81 w 110"/>
                <a:gd name="T77" fmla="*/ 72 h 123"/>
                <a:gd name="T78" fmla="*/ 85 w 110"/>
                <a:gd name="T79" fmla="*/ 63 h 123"/>
                <a:gd name="T80" fmla="*/ 85 w 110"/>
                <a:gd name="T81" fmla="*/ 57 h 123"/>
                <a:gd name="T82" fmla="*/ 11 w 110"/>
                <a:gd name="T83" fmla="*/ 52 h 123"/>
                <a:gd name="T84" fmla="*/ 98 w 110"/>
                <a:gd name="T85" fmla="*/ 26 h 123"/>
                <a:gd name="T86" fmla="*/ 37 w 110"/>
                <a:gd name="T87" fmla="*/ 24 h 123"/>
                <a:gd name="T88" fmla="*/ 98 w 110"/>
                <a:gd name="T89" fmla="*/ 22 h 123"/>
                <a:gd name="T90" fmla="*/ 37 w 110"/>
                <a:gd name="T91" fmla="*/ 18 h 123"/>
                <a:gd name="T92" fmla="*/ 98 w 110"/>
                <a:gd name="T93" fmla="*/ 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0" h="123">
                  <a:moveTo>
                    <a:pt x="103" y="9"/>
                  </a:moveTo>
                  <a:lnTo>
                    <a:pt x="33" y="9"/>
                  </a:lnTo>
                  <a:lnTo>
                    <a:pt x="33" y="9"/>
                  </a:lnTo>
                  <a:lnTo>
                    <a:pt x="32" y="15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2" y="24"/>
                  </a:lnTo>
                  <a:lnTo>
                    <a:pt x="33" y="29"/>
                  </a:lnTo>
                  <a:lnTo>
                    <a:pt x="105" y="29"/>
                  </a:lnTo>
                  <a:lnTo>
                    <a:pt x="105" y="39"/>
                  </a:lnTo>
                  <a:lnTo>
                    <a:pt x="32" y="39"/>
                  </a:lnTo>
                  <a:lnTo>
                    <a:pt x="30" y="39"/>
                  </a:lnTo>
                  <a:lnTo>
                    <a:pt x="28" y="39"/>
                  </a:lnTo>
                  <a:lnTo>
                    <a:pt x="28" y="39"/>
                  </a:lnTo>
                  <a:lnTo>
                    <a:pt x="28" y="37"/>
                  </a:lnTo>
                  <a:lnTo>
                    <a:pt x="28" y="37"/>
                  </a:lnTo>
                  <a:lnTo>
                    <a:pt x="22" y="29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2" y="11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30" y="0"/>
                  </a:lnTo>
                  <a:lnTo>
                    <a:pt x="32" y="0"/>
                  </a:lnTo>
                  <a:lnTo>
                    <a:pt x="103" y="0"/>
                  </a:lnTo>
                  <a:lnTo>
                    <a:pt x="103" y="9"/>
                  </a:lnTo>
                  <a:lnTo>
                    <a:pt x="103" y="9"/>
                  </a:lnTo>
                  <a:close/>
                  <a:moveTo>
                    <a:pt x="94" y="108"/>
                  </a:moveTo>
                  <a:lnTo>
                    <a:pt x="8" y="108"/>
                  </a:lnTo>
                  <a:lnTo>
                    <a:pt x="8" y="110"/>
                  </a:lnTo>
                  <a:lnTo>
                    <a:pt x="94" y="110"/>
                  </a:lnTo>
                  <a:lnTo>
                    <a:pt x="94" y="108"/>
                  </a:lnTo>
                  <a:lnTo>
                    <a:pt x="94" y="108"/>
                  </a:lnTo>
                  <a:close/>
                  <a:moveTo>
                    <a:pt x="94" y="103"/>
                  </a:moveTo>
                  <a:lnTo>
                    <a:pt x="8" y="103"/>
                  </a:lnTo>
                  <a:lnTo>
                    <a:pt x="8" y="105"/>
                  </a:lnTo>
                  <a:lnTo>
                    <a:pt x="94" y="105"/>
                  </a:lnTo>
                  <a:lnTo>
                    <a:pt x="94" y="103"/>
                  </a:lnTo>
                  <a:lnTo>
                    <a:pt x="94" y="103"/>
                  </a:lnTo>
                  <a:close/>
                  <a:moveTo>
                    <a:pt x="94" y="97"/>
                  </a:moveTo>
                  <a:lnTo>
                    <a:pt x="8" y="97"/>
                  </a:lnTo>
                  <a:lnTo>
                    <a:pt x="8" y="99"/>
                  </a:lnTo>
                  <a:lnTo>
                    <a:pt x="94" y="99"/>
                  </a:lnTo>
                  <a:lnTo>
                    <a:pt x="94" y="97"/>
                  </a:lnTo>
                  <a:lnTo>
                    <a:pt x="94" y="97"/>
                  </a:lnTo>
                  <a:close/>
                  <a:moveTo>
                    <a:pt x="0" y="94"/>
                  </a:moveTo>
                  <a:lnTo>
                    <a:pt x="0" y="85"/>
                  </a:lnTo>
                  <a:lnTo>
                    <a:pt x="99" y="85"/>
                  </a:lnTo>
                  <a:lnTo>
                    <a:pt x="101" y="85"/>
                  </a:lnTo>
                  <a:lnTo>
                    <a:pt x="103" y="86"/>
                  </a:lnTo>
                  <a:lnTo>
                    <a:pt x="103" y="86"/>
                  </a:lnTo>
                  <a:lnTo>
                    <a:pt x="103" y="86"/>
                  </a:lnTo>
                  <a:lnTo>
                    <a:pt x="103" y="86"/>
                  </a:lnTo>
                  <a:lnTo>
                    <a:pt x="109" y="96"/>
                  </a:lnTo>
                  <a:lnTo>
                    <a:pt x="110" y="105"/>
                  </a:lnTo>
                  <a:lnTo>
                    <a:pt x="110" y="105"/>
                  </a:lnTo>
                  <a:lnTo>
                    <a:pt x="110" y="105"/>
                  </a:lnTo>
                  <a:lnTo>
                    <a:pt x="109" y="114"/>
                  </a:lnTo>
                  <a:lnTo>
                    <a:pt x="103" y="121"/>
                  </a:lnTo>
                  <a:lnTo>
                    <a:pt x="103" y="121"/>
                  </a:lnTo>
                  <a:lnTo>
                    <a:pt x="103" y="121"/>
                  </a:lnTo>
                  <a:lnTo>
                    <a:pt x="101" y="123"/>
                  </a:lnTo>
                  <a:lnTo>
                    <a:pt x="99" y="123"/>
                  </a:lnTo>
                  <a:lnTo>
                    <a:pt x="0" y="123"/>
                  </a:lnTo>
                  <a:lnTo>
                    <a:pt x="0" y="112"/>
                  </a:lnTo>
                  <a:lnTo>
                    <a:pt x="98" y="112"/>
                  </a:lnTo>
                  <a:lnTo>
                    <a:pt x="98" y="112"/>
                  </a:lnTo>
                  <a:lnTo>
                    <a:pt x="99" y="108"/>
                  </a:lnTo>
                  <a:lnTo>
                    <a:pt x="99" y="105"/>
                  </a:lnTo>
                  <a:lnTo>
                    <a:pt x="99" y="105"/>
                  </a:lnTo>
                  <a:lnTo>
                    <a:pt x="99" y="105"/>
                  </a:lnTo>
                  <a:lnTo>
                    <a:pt x="99" y="99"/>
                  </a:lnTo>
                  <a:lnTo>
                    <a:pt x="98" y="94"/>
                  </a:lnTo>
                  <a:lnTo>
                    <a:pt x="0" y="94"/>
                  </a:lnTo>
                  <a:lnTo>
                    <a:pt x="0" y="94"/>
                  </a:lnTo>
                  <a:close/>
                  <a:moveTo>
                    <a:pt x="79" y="66"/>
                  </a:moveTo>
                  <a:lnTo>
                    <a:pt x="19" y="66"/>
                  </a:lnTo>
                  <a:lnTo>
                    <a:pt x="19" y="68"/>
                  </a:lnTo>
                  <a:lnTo>
                    <a:pt x="79" y="68"/>
                  </a:lnTo>
                  <a:lnTo>
                    <a:pt x="79" y="66"/>
                  </a:lnTo>
                  <a:lnTo>
                    <a:pt x="79" y="66"/>
                  </a:lnTo>
                  <a:close/>
                  <a:moveTo>
                    <a:pt x="79" y="61"/>
                  </a:moveTo>
                  <a:lnTo>
                    <a:pt x="19" y="61"/>
                  </a:lnTo>
                  <a:lnTo>
                    <a:pt x="19" y="63"/>
                  </a:lnTo>
                  <a:lnTo>
                    <a:pt x="79" y="63"/>
                  </a:lnTo>
                  <a:lnTo>
                    <a:pt x="79" y="61"/>
                  </a:lnTo>
                  <a:lnTo>
                    <a:pt x="79" y="61"/>
                  </a:lnTo>
                  <a:close/>
                  <a:moveTo>
                    <a:pt x="79" y="55"/>
                  </a:moveTo>
                  <a:lnTo>
                    <a:pt x="19" y="55"/>
                  </a:lnTo>
                  <a:lnTo>
                    <a:pt x="19" y="57"/>
                  </a:lnTo>
                  <a:lnTo>
                    <a:pt x="79" y="57"/>
                  </a:lnTo>
                  <a:lnTo>
                    <a:pt x="79" y="55"/>
                  </a:lnTo>
                  <a:lnTo>
                    <a:pt x="79" y="55"/>
                  </a:lnTo>
                  <a:close/>
                  <a:moveTo>
                    <a:pt x="11" y="52"/>
                  </a:moveTo>
                  <a:lnTo>
                    <a:pt x="11" y="42"/>
                  </a:lnTo>
                  <a:lnTo>
                    <a:pt x="85" y="42"/>
                  </a:lnTo>
                  <a:lnTo>
                    <a:pt x="87" y="42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88" y="44"/>
                  </a:lnTo>
                  <a:lnTo>
                    <a:pt x="94" y="53"/>
                  </a:lnTo>
                  <a:lnTo>
                    <a:pt x="96" y="63"/>
                  </a:lnTo>
                  <a:lnTo>
                    <a:pt x="96" y="63"/>
                  </a:lnTo>
                  <a:lnTo>
                    <a:pt x="96" y="63"/>
                  </a:lnTo>
                  <a:lnTo>
                    <a:pt x="94" y="72"/>
                  </a:lnTo>
                  <a:lnTo>
                    <a:pt x="88" y="79"/>
                  </a:lnTo>
                  <a:lnTo>
                    <a:pt x="88" y="79"/>
                  </a:lnTo>
                  <a:lnTo>
                    <a:pt x="87" y="79"/>
                  </a:lnTo>
                  <a:lnTo>
                    <a:pt x="87" y="81"/>
                  </a:lnTo>
                  <a:lnTo>
                    <a:pt x="85" y="81"/>
                  </a:lnTo>
                  <a:lnTo>
                    <a:pt x="11" y="81"/>
                  </a:lnTo>
                  <a:lnTo>
                    <a:pt x="11" y="72"/>
                  </a:lnTo>
                  <a:lnTo>
                    <a:pt x="81" y="72"/>
                  </a:lnTo>
                  <a:lnTo>
                    <a:pt x="81" y="72"/>
                  </a:lnTo>
                  <a:lnTo>
                    <a:pt x="85" y="66"/>
                  </a:lnTo>
                  <a:lnTo>
                    <a:pt x="85" y="63"/>
                  </a:lnTo>
                  <a:lnTo>
                    <a:pt x="85" y="63"/>
                  </a:lnTo>
                  <a:lnTo>
                    <a:pt x="85" y="63"/>
                  </a:lnTo>
                  <a:lnTo>
                    <a:pt x="85" y="57"/>
                  </a:lnTo>
                  <a:lnTo>
                    <a:pt x="81" y="52"/>
                  </a:lnTo>
                  <a:lnTo>
                    <a:pt x="11" y="52"/>
                  </a:lnTo>
                  <a:lnTo>
                    <a:pt x="11" y="52"/>
                  </a:lnTo>
                  <a:close/>
                  <a:moveTo>
                    <a:pt x="37" y="24"/>
                  </a:moveTo>
                  <a:lnTo>
                    <a:pt x="37" y="26"/>
                  </a:lnTo>
                  <a:lnTo>
                    <a:pt x="98" y="26"/>
                  </a:lnTo>
                  <a:lnTo>
                    <a:pt x="98" y="24"/>
                  </a:lnTo>
                  <a:lnTo>
                    <a:pt x="37" y="24"/>
                  </a:lnTo>
                  <a:lnTo>
                    <a:pt x="37" y="24"/>
                  </a:lnTo>
                  <a:close/>
                  <a:moveTo>
                    <a:pt x="37" y="18"/>
                  </a:moveTo>
                  <a:lnTo>
                    <a:pt x="37" y="22"/>
                  </a:lnTo>
                  <a:lnTo>
                    <a:pt x="98" y="22"/>
                  </a:lnTo>
                  <a:lnTo>
                    <a:pt x="98" y="18"/>
                  </a:lnTo>
                  <a:lnTo>
                    <a:pt x="37" y="18"/>
                  </a:lnTo>
                  <a:lnTo>
                    <a:pt x="37" y="18"/>
                  </a:lnTo>
                  <a:close/>
                  <a:moveTo>
                    <a:pt x="37" y="13"/>
                  </a:moveTo>
                  <a:lnTo>
                    <a:pt x="37" y="17"/>
                  </a:lnTo>
                  <a:lnTo>
                    <a:pt x="98" y="17"/>
                  </a:lnTo>
                  <a:lnTo>
                    <a:pt x="98" y="13"/>
                  </a:lnTo>
                  <a:lnTo>
                    <a:pt x="37" y="13"/>
                  </a:lnTo>
                  <a:close/>
                </a:path>
              </a:pathLst>
            </a:custGeom>
            <a:gradFill>
              <a:gsLst>
                <a:gs pos="0">
                  <a:srgbClr val="F64989"/>
                </a:gs>
                <a:gs pos="50000">
                  <a:srgbClr val="E071EA"/>
                </a:gs>
                <a:gs pos="100000">
                  <a:srgbClr val="7DA2FF"/>
                </a:gs>
              </a:gsLst>
              <a:lin ang="2700000" scaled="1"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 b="1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2" name="TextBox 26">
            <a:extLst>
              <a:ext uri="{FF2B5EF4-FFF2-40B4-BE49-F238E27FC236}">
                <a16:creationId xmlns:a16="http://schemas.microsoft.com/office/drawing/2014/main" id="{21D8B11A-08B3-4D95-AB89-DACF9DF20E48}"/>
              </a:ext>
            </a:extLst>
          </p:cNvPr>
          <p:cNvSpPr txBox="1"/>
          <p:nvPr/>
        </p:nvSpPr>
        <p:spPr>
          <a:xfrm>
            <a:off x="5951190" y="2079193"/>
            <a:ext cx="53266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我们 </a:t>
            </a:r>
            <a:r>
              <a:rPr lang="zh-CN" altLang="en-US" sz="32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是 </a:t>
            </a:r>
            <a:r>
              <a:rPr lang="zh-CN" altLang="en-US" sz="4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未来 </a:t>
            </a:r>
            <a:r>
              <a:rPr lang="zh-CN" altLang="en-US" sz="32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的 </a:t>
            </a:r>
            <a:r>
              <a:rPr lang="zh-CN" altLang="en-US" sz="4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开创者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3909C1A0-B356-43A2-A6F8-F5E4537ED53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68" b="70600"/>
          <a:stretch/>
        </p:blipFill>
        <p:spPr>
          <a:xfrm rot="5400000">
            <a:off x="1531713" y="2151311"/>
            <a:ext cx="3697074" cy="281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93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38">
        <p15:prstTrans prst="fracture"/>
      </p:transition>
    </mc:Choice>
    <mc:Fallback xmlns="">
      <p:transition spd="slow" advTm="30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754BB2-6B03-440F-9EFB-A85947D2D1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08" t="33351" r="19943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DA35BA1B-A689-4CB1-8A60-C484B2B8A007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0890D9DA-86D2-4946-BAED-8B5DC6BAEFB2}"/>
              </a:ext>
            </a:extLst>
          </p:cNvPr>
          <p:cNvSpPr/>
          <p:nvPr/>
        </p:nvSpPr>
        <p:spPr bwMode="auto">
          <a:xfrm rot="5400000">
            <a:off x="-1343480" y="548999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>
                  <a:alpha val="87000"/>
                </a:srgbClr>
              </a:gs>
              <a:gs pos="50000">
                <a:srgbClr val="FADBE6">
                  <a:alpha val="49000"/>
                </a:srgbClr>
              </a:gs>
              <a:gs pos="100000">
                <a:srgbClr val="FADBE6">
                  <a:alpha val="5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554AA26-A1E7-41AD-B470-F16177C71DE0}"/>
              </a:ext>
            </a:extLst>
          </p:cNvPr>
          <p:cNvGrpSpPr/>
          <p:nvPr/>
        </p:nvGrpSpPr>
        <p:grpSpPr>
          <a:xfrm>
            <a:off x="2946404" y="1677313"/>
            <a:ext cx="3787464" cy="3287299"/>
            <a:chOff x="4590854" y="948904"/>
            <a:chExt cx="4449631" cy="3287299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35D3437F-75E1-4F94-8131-87047438254D}"/>
                </a:ext>
              </a:extLst>
            </p:cNvPr>
            <p:cNvGrpSpPr/>
            <p:nvPr/>
          </p:nvGrpSpPr>
          <p:grpSpPr>
            <a:xfrm>
              <a:off x="4590854" y="1036948"/>
              <a:ext cx="4392890" cy="3199255"/>
              <a:chOff x="4590854" y="1036948"/>
              <a:chExt cx="4392890" cy="3199255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4462D179-CE15-49EB-9A38-801AEDAAAB06}"/>
                  </a:ext>
                </a:extLst>
              </p:cNvPr>
              <p:cNvCxnSpPr/>
              <p:nvPr/>
            </p:nvCxnSpPr>
            <p:spPr>
              <a:xfrm>
                <a:off x="4590854" y="1036948"/>
                <a:ext cx="4392890" cy="0"/>
              </a:xfrm>
              <a:prstGeom prst="line">
                <a:avLst/>
              </a:prstGeom>
              <a:ln w="19050">
                <a:solidFill>
                  <a:srgbClr val="7F66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002C326F-7BB6-49A4-928D-03551383834E}"/>
                  </a:ext>
                </a:extLst>
              </p:cNvPr>
              <p:cNvCxnSpPr/>
              <p:nvPr/>
            </p:nvCxnSpPr>
            <p:spPr>
              <a:xfrm>
                <a:off x="8980099" y="1043797"/>
                <a:ext cx="0" cy="3192406"/>
              </a:xfrm>
              <a:prstGeom prst="line">
                <a:avLst/>
              </a:prstGeom>
              <a:ln w="19050">
                <a:solidFill>
                  <a:srgbClr val="7F66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3CBC2D8D-4E6A-40D1-8772-0FA47A568A45}"/>
                </a:ext>
              </a:extLst>
            </p:cNvPr>
            <p:cNvGrpSpPr/>
            <p:nvPr/>
          </p:nvGrpSpPr>
          <p:grpSpPr>
            <a:xfrm>
              <a:off x="6452561" y="948904"/>
              <a:ext cx="2587924" cy="1406105"/>
              <a:chOff x="6495691" y="905774"/>
              <a:chExt cx="2587924" cy="1406105"/>
            </a:xfrm>
          </p:grpSpPr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3C245269-F275-4932-8802-07123CC44F04}"/>
                  </a:ext>
                </a:extLst>
              </p:cNvPr>
              <p:cNvCxnSpPr/>
              <p:nvPr/>
            </p:nvCxnSpPr>
            <p:spPr>
              <a:xfrm>
                <a:off x="6495691" y="905774"/>
                <a:ext cx="2579298" cy="0"/>
              </a:xfrm>
              <a:prstGeom prst="line">
                <a:avLst/>
              </a:prstGeom>
              <a:ln>
                <a:solidFill>
                  <a:srgbClr val="7F66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0C0A7407-0230-4D59-B2FF-F819F602F7A2}"/>
                  </a:ext>
                </a:extLst>
              </p:cNvPr>
              <p:cNvCxnSpPr/>
              <p:nvPr/>
            </p:nvCxnSpPr>
            <p:spPr>
              <a:xfrm>
                <a:off x="9083615" y="905774"/>
                <a:ext cx="0" cy="1406105"/>
              </a:xfrm>
              <a:prstGeom prst="line">
                <a:avLst/>
              </a:prstGeom>
              <a:ln>
                <a:solidFill>
                  <a:srgbClr val="7F66F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512E0F2-4FBA-4073-9BA2-E52DE335141F}"/>
              </a:ext>
            </a:extLst>
          </p:cNvPr>
          <p:cNvGrpSpPr/>
          <p:nvPr/>
        </p:nvGrpSpPr>
        <p:grpSpPr>
          <a:xfrm>
            <a:off x="1379907" y="1840785"/>
            <a:ext cx="5220256" cy="3655913"/>
            <a:chOff x="2888574" y="1173782"/>
            <a:chExt cx="5220256" cy="365591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E09A0B3B-2DA1-4043-A430-B71A2EBDA6D8}"/>
                </a:ext>
              </a:extLst>
            </p:cNvPr>
            <p:cNvGrpSpPr/>
            <p:nvPr/>
          </p:nvGrpSpPr>
          <p:grpSpPr>
            <a:xfrm flipH="1" flipV="1">
              <a:off x="2888574" y="1173782"/>
              <a:ext cx="5220256" cy="3199255"/>
              <a:chOff x="3763488" y="1036948"/>
              <a:chExt cx="5220256" cy="3199255"/>
            </a:xfrm>
          </p:grpSpPr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2F5846EF-5D98-4422-B56E-EA5318732F2C}"/>
                  </a:ext>
                </a:extLst>
              </p:cNvPr>
              <p:cNvCxnSpPr/>
              <p:nvPr/>
            </p:nvCxnSpPr>
            <p:spPr>
              <a:xfrm flipV="1">
                <a:off x="3763488" y="1036948"/>
                <a:ext cx="5220256" cy="0"/>
              </a:xfrm>
              <a:prstGeom prst="line">
                <a:avLst/>
              </a:prstGeom>
              <a:ln w="19050">
                <a:solidFill>
                  <a:srgbClr val="E1CD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854DFDA0-E998-4439-8B2C-85EBC249A299}"/>
                  </a:ext>
                </a:extLst>
              </p:cNvPr>
              <p:cNvCxnSpPr/>
              <p:nvPr/>
            </p:nvCxnSpPr>
            <p:spPr>
              <a:xfrm>
                <a:off x="8980099" y="1043797"/>
                <a:ext cx="0" cy="3192406"/>
              </a:xfrm>
              <a:prstGeom prst="line">
                <a:avLst/>
              </a:prstGeom>
              <a:ln w="19050">
                <a:solidFill>
                  <a:srgbClr val="E1CD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89B6639E-228B-4C7C-9A61-5A44FCA99AA6}"/>
                </a:ext>
              </a:extLst>
            </p:cNvPr>
            <p:cNvGrpSpPr/>
            <p:nvPr/>
          </p:nvGrpSpPr>
          <p:grpSpPr>
            <a:xfrm flipH="1" flipV="1">
              <a:off x="2981868" y="3423590"/>
              <a:ext cx="2587924" cy="1406105"/>
              <a:chOff x="6495691" y="905774"/>
              <a:chExt cx="2587924" cy="1406105"/>
            </a:xfrm>
          </p:grpSpPr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59A96048-43F8-403B-9A84-0999B3BA540E}"/>
                  </a:ext>
                </a:extLst>
              </p:cNvPr>
              <p:cNvCxnSpPr/>
              <p:nvPr/>
            </p:nvCxnSpPr>
            <p:spPr>
              <a:xfrm>
                <a:off x="6495691" y="905774"/>
                <a:ext cx="2579298" cy="0"/>
              </a:xfrm>
              <a:prstGeom prst="line">
                <a:avLst/>
              </a:prstGeom>
              <a:ln>
                <a:solidFill>
                  <a:srgbClr val="E1CD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56D0F5EA-FD16-4EDC-995D-8AB697FCAF0A}"/>
                  </a:ext>
                </a:extLst>
              </p:cNvPr>
              <p:cNvCxnSpPr/>
              <p:nvPr/>
            </p:nvCxnSpPr>
            <p:spPr>
              <a:xfrm>
                <a:off x="9083615" y="905774"/>
                <a:ext cx="0" cy="1406105"/>
              </a:xfrm>
              <a:prstGeom prst="line">
                <a:avLst/>
              </a:prstGeom>
              <a:ln>
                <a:solidFill>
                  <a:srgbClr val="E1CD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2" name="文本框 24">
            <a:extLst>
              <a:ext uri="{FF2B5EF4-FFF2-40B4-BE49-F238E27FC236}">
                <a16:creationId xmlns:a16="http://schemas.microsoft.com/office/drawing/2014/main" id="{F40DB339-6995-4D68-95E8-3847761AC363}"/>
              </a:ext>
            </a:extLst>
          </p:cNvPr>
          <p:cNvSpPr txBox="1"/>
          <p:nvPr/>
        </p:nvSpPr>
        <p:spPr>
          <a:xfrm>
            <a:off x="2075893" y="2242137"/>
            <a:ext cx="3828283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B w="38100" h="38100" prst="slope"/>
            </a:sp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5400" b="1" dirty="0">
                <a:ln w="12700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rgbClr val="D674EE"/>
                    </a:gs>
                    <a:gs pos="50000">
                      <a:srgbClr val="E99AB8"/>
                    </a:gs>
                    <a:gs pos="100000">
                      <a:srgbClr val="EDD1F9"/>
                    </a:gs>
                  </a:gsLst>
                  <a:lin ang="0" scaled="1"/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谢谢您的下载与观看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A374085-14C0-4EF6-B11B-B788FDA3246E}"/>
              </a:ext>
            </a:extLst>
          </p:cNvPr>
          <p:cNvSpPr/>
          <p:nvPr/>
        </p:nvSpPr>
        <p:spPr>
          <a:xfrm>
            <a:off x="1710103" y="4050834"/>
            <a:ext cx="4392993" cy="95410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Loem ipsum dolor sameman tanam casectetur adipiscing elit tamam dalam qoue sampe.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Loem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ipsum dolor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sameman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tanam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casectetur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adipiscing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elit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tamam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dalam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qoue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sampe</a:t>
            </a:r>
            <a:r>
              <a:rPr lang="en-US" altLang="zh-C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.</a:t>
            </a:r>
            <a:endParaRPr lang="zh-CN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6A663776-7928-4BB3-959F-F2BA80911F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138" y="2793459"/>
            <a:ext cx="5079459" cy="35322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5A7F4F81-3C73-42C5-B0DD-98D178363A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178" y="4559564"/>
            <a:ext cx="3099822" cy="2420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7A761370-0399-4D28-9BBD-C75A92DD9B08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57" y="353990"/>
            <a:ext cx="2727625" cy="179477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7AE5AE4-111A-485C-BE28-BBF4A8D006B4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953" y="1744440"/>
            <a:ext cx="3138054" cy="295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2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3964">
        <p14:ripple/>
      </p:transition>
    </mc:Choice>
    <mc:Fallback xmlns="">
      <p:transition spd="slow" advTm="39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0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9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DF3CE09-448B-4EBB-B264-BE5A9A6A44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16200000">
            <a:off x="2666999" y="-2667001"/>
            <a:ext cx="6858001" cy="12192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FBD24F7-A425-48C5-B278-3E22401C8A04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C1C22BCD-8775-435E-B535-44B34425B904}"/>
              </a:ext>
            </a:extLst>
          </p:cNvPr>
          <p:cNvSpPr/>
          <p:nvPr/>
        </p:nvSpPr>
        <p:spPr bwMode="auto">
          <a:xfrm rot="5400000">
            <a:off x="440326" y="-585865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9133EBF-67F8-4570-9238-6C7CC7DF11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320" y="208360"/>
            <a:ext cx="2899420" cy="18763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5ABC439-1EA9-406D-B715-E910CF7F093E}"/>
              </a:ext>
            </a:extLst>
          </p:cNvPr>
          <p:cNvSpPr txBox="1"/>
          <p:nvPr/>
        </p:nvSpPr>
        <p:spPr>
          <a:xfrm>
            <a:off x="656190" y="1419165"/>
            <a:ext cx="2448272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——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欢迎页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——</a:t>
            </a:r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9" name="文本框 3">
            <a:extLst>
              <a:ext uri="{FF2B5EF4-FFF2-40B4-BE49-F238E27FC236}">
                <a16:creationId xmlns:a16="http://schemas.microsoft.com/office/drawing/2014/main" id="{93619D8D-6F3D-48B5-8E3A-E77513E400E4}"/>
              </a:ext>
            </a:extLst>
          </p:cNvPr>
          <p:cNvSpPr txBox="1"/>
          <p:nvPr/>
        </p:nvSpPr>
        <p:spPr>
          <a:xfrm>
            <a:off x="-168696" y="854135"/>
            <a:ext cx="4186594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WELCOME</a:t>
            </a:r>
            <a:endParaRPr lang="zh-CN" altLang="en-US" sz="32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0" name="TextBox 18">
            <a:extLst>
              <a:ext uri="{FF2B5EF4-FFF2-40B4-BE49-F238E27FC236}">
                <a16:creationId xmlns:a16="http://schemas.microsoft.com/office/drawing/2014/main" id="{0D3D83CF-50C7-4BF4-8A49-0C95A6151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3712" y="2204864"/>
            <a:ext cx="7632848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         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</a:t>
            </a: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1719F0B-4107-47AB-B155-85EE0FCE783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30" y="3561138"/>
            <a:ext cx="3505193" cy="329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56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3116">
        <p14:switch dir="r"/>
      </p:transition>
    </mc:Choice>
    <mc:Fallback xmlns="">
      <p:transition spd="slow" advTm="31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754BB2-6B03-440F-9EFB-A85947D2D1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" t="32851" r="43193" b="500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827CCAD-89F7-48E1-8C87-83CC91866B98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FACEECA-F687-46D3-8195-4B59D925EFC8}"/>
              </a:ext>
            </a:extLst>
          </p:cNvPr>
          <p:cNvSpPr/>
          <p:nvPr/>
        </p:nvSpPr>
        <p:spPr>
          <a:xfrm>
            <a:off x="5887235" y="4031979"/>
            <a:ext cx="1877437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DBF4838-BE1A-4F15-B7D3-6CB6C73D8464}"/>
              </a:ext>
            </a:extLst>
          </p:cNvPr>
          <p:cNvSpPr/>
          <p:nvPr/>
        </p:nvSpPr>
        <p:spPr>
          <a:xfrm>
            <a:off x="5887235" y="4536035"/>
            <a:ext cx="1877437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F25ABFA-40E6-466A-A1E0-94B0F45D05DF}"/>
              </a:ext>
            </a:extLst>
          </p:cNvPr>
          <p:cNvSpPr/>
          <p:nvPr/>
        </p:nvSpPr>
        <p:spPr>
          <a:xfrm>
            <a:off x="7975467" y="4536035"/>
            <a:ext cx="2160240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5" name="文本框 3">
            <a:extLst>
              <a:ext uri="{FF2B5EF4-FFF2-40B4-BE49-F238E27FC236}">
                <a16:creationId xmlns:a16="http://schemas.microsoft.com/office/drawing/2014/main" id="{A3C13DB2-3D29-4EFE-AF05-4836604F383D}"/>
              </a:ext>
            </a:extLst>
          </p:cNvPr>
          <p:cNvSpPr txBox="1"/>
          <p:nvPr/>
        </p:nvSpPr>
        <p:spPr>
          <a:xfrm>
            <a:off x="7975467" y="4031979"/>
            <a:ext cx="2160240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4DC1B9A8-FBC7-40EF-8A7B-5B784F66211B}"/>
              </a:ext>
            </a:extLst>
          </p:cNvPr>
          <p:cNvSpPr/>
          <p:nvPr/>
        </p:nvSpPr>
        <p:spPr bwMode="auto">
          <a:xfrm rot="5400000">
            <a:off x="2056293" y="216009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1AECC44-8919-4477-92F2-0EB243BA738C}"/>
              </a:ext>
            </a:extLst>
          </p:cNvPr>
          <p:cNvSpPr/>
          <p:nvPr/>
        </p:nvSpPr>
        <p:spPr>
          <a:xfrm>
            <a:off x="5959243" y="3185433"/>
            <a:ext cx="2284087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rgbClr val="EDD1F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Company introduction</a:t>
            </a:r>
            <a:endParaRPr lang="zh-CN" altLang="en-US" dirty="0">
              <a:solidFill>
                <a:srgbClr val="EDD1F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C15C52-3989-495B-A5CF-A95CE88C9FC4}"/>
              </a:ext>
            </a:extLst>
          </p:cNvPr>
          <p:cNvGrpSpPr/>
          <p:nvPr/>
        </p:nvGrpSpPr>
        <p:grpSpPr>
          <a:xfrm>
            <a:off x="8306863" y="3330949"/>
            <a:ext cx="1252780" cy="113577"/>
            <a:chOff x="9306922" y="3016002"/>
            <a:chExt cx="1252780" cy="11357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0C2B9ED-0C5A-4D1A-A733-3C8BD7D7C426}"/>
                </a:ext>
              </a:extLst>
            </p:cNvPr>
            <p:cNvSpPr/>
            <p:nvPr/>
          </p:nvSpPr>
          <p:spPr>
            <a:xfrm flipV="1">
              <a:off x="9306922" y="3016002"/>
              <a:ext cx="638991" cy="113577"/>
            </a:xfrm>
            <a:prstGeom prst="rect">
              <a:avLst/>
            </a:prstGeom>
            <a:solidFill>
              <a:srgbClr val="EF9D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287F69D7-6594-49B1-9D29-C1DEE2C3DA9F}"/>
                </a:ext>
              </a:extLst>
            </p:cNvPr>
            <p:cNvSpPr/>
            <p:nvPr/>
          </p:nvSpPr>
          <p:spPr>
            <a:xfrm flipV="1">
              <a:off x="9920711" y="3016002"/>
              <a:ext cx="638991" cy="113577"/>
            </a:xfrm>
            <a:prstGeom prst="rect">
              <a:avLst/>
            </a:prstGeom>
            <a:solidFill>
              <a:srgbClr val="EDD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FA20DCA-2F30-4888-BD7E-DD2F9FA2A104}"/>
              </a:ext>
            </a:extLst>
          </p:cNvPr>
          <p:cNvGrpSpPr/>
          <p:nvPr/>
        </p:nvGrpSpPr>
        <p:grpSpPr>
          <a:xfrm>
            <a:off x="2056293" y="2726019"/>
            <a:ext cx="2879999" cy="1954322"/>
            <a:chOff x="1821710" y="3067856"/>
            <a:chExt cx="2879999" cy="195432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6" name="文本框 3">
              <a:extLst>
                <a:ext uri="{FF2B5EF4-FFF2-40B4-BE49-F238E27FC236}">
                  <a16:creationId xmlns:a16="http://schemas.microsoft.com/office/drawing/2014/main" id="{E9ED4C3B-A6B3-48C2-BF23-5F91B8FC2C66}"/>
                </a:ext>
              </a:extLst>
            </p:cNvPr>
            <p:cNvSpPr txBox="1"/>
            <p:nvPr/>
          </p:nvSpPr>
          <p:spPr>
            <a:xfrm>
              <a:off x="2613636" y="3067856"/>
              <a:ext cx="1296145" cy="132343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01</a:t>
              </a:r>
              <a:endParaRPr lang="zh-CN" altLang="en-US" sz="8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2EE1D578-2859-4056-AAA3-6CDA66673BF5}"/>
                </a:ext>
              </a:extLst>
            </p:cNvPr>
            <p:cNvSpPr/>
            <p:nvPr/>
          </p:nvSpPr>
          <p:spPr>
            <a:xfrm flipV="1">
              <a:off x="3136459" y="4889773"/>
              <a:ext cx="306359" cy="1324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8" name="文本框 3">
              <a:extLst>
                <a:ext uri="{FF2B5EF4-FFF2-40B4-BE49-F238E27FC236}">
                  <a16:creationId xmlns:a16="http://schemas.microsoft.com/office/drawing/2014/main" id="{89396E42-CD9B-4D5E-8BAC-EDE48C416EDA}"/>
                </a:ext>
              </a:extLst>
            </p:cNvPr>
            <p:cNvSpPr txBox="1"/>
            <p:nvPr/>
          </p:nvSpPr>
          <p:spPr>
            <a:xfrm>
              <a:off x="1821710" y="4339422"/>
              <a:ext cx="2879999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——CONTENTS——</a:t>
              </a:r>
              <a:endParaRPr lang="zh-CN" altLang="en-US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24" name="文本框 3">
            <a:extLst>
              <a:ext uri="{FF2B5EF4-FFF2-40B4-BE49-F238E27FC236}">
                <a16:creationId xmlns:a16="http://schemas.microsoft.com/office/drawing/2014/main" id="{AA16C4EC-1ED3-4592-849E-D17F41719589}"/>
              </a:ext>
            </a:extLst>
          </p:cNvPr>
          <p:cNvSpPr txBox="1"/>
          <p:nvPr/>
        </p:nvSpPr>
        <p:spPr>
          <a:xfrm>
            <a:off x="5672383" y="2015755"/>
            <a:ext cx="4186594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公司介绍</a:t>
            </a:r>
          </a:p>
        </p:txBody>
      </p:sp>
    </p:spTree>
    <p:extLst>
      <p:ext uri="{BB962C8B-B14F-4D97-AF65-F5344CB8AC3E}">
        <p14:creationId xmlns:p14="http://schemas.microsoft.com/office/powerpoint/2010/main" val="17238813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715">
        <p15:prstTrans prst="airplane"/>
      </p:transition>
    </mc:Choice>
    <mc:Fallback xmlns="">
      <p:transition spd="slow" advTm="17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0" grpId="0"/>
      <p:bldP spid="25" grpId="0"/>
      <p:bldP spid="31" grpId="0" animBg="1"/>
      <p:bldP spid="21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B750C93-CA80-4196-B2C5-22C757DD60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18" name="Freeform 5">
            <a:extLst>
              <a:ext uri="{FF2B5EF4-FFF2-40B4-BE49-F238E27FC236}">
                <a16:creationId xmlns:a16="http://schemas.microsoft.com/office/drawing/2014/main" id="{942C0790-3457-4D2A-B34D-104E2C25B6A4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4" name="圆角矩形 5">
            <a:extLst>
              <a:ext uri="{FF2B5EF4-FFF2-40B4-BE49-F238E27FC236}">
                <a16:creationId xmlns:a16="http://schemas.microsoft.com/office/drawing/2014/main" id="{AB6E93AE-1C30-4A94-A764-D4CEE22B6B7D}"/>
              </a:ext>
            </a:extLst>
          </p:cNvPr>
          <p:cNvSpPr/>
          <p:nvPr/>
        </p:nvSpPr>
        <p:spPr>
          <a:xfrm>
            <a:off x="636129" y="2485191"/>
            <a:ext cx="10919742" cy="2016224"/>
          </a:xfrm>
          <a:prstGeom prst="roundRect">
            <a:avLst>
              <a:gd name="adj" fmla="val 34304"/>
            </a:avLst>
          </a:prstGeom>
          <a:gradFill flip="none" rotWithShape="1">
            <a:gsLst>
              <a:gs pos="0">
                <a:srgbClr val="F7C1CA"/>
              </a:gs>
              <a:gs pos="50000">
                <a:srgbClr val="E071EA"/>
              </a:gs>
              <a:gs pos="100000">
                <a:srgbClr val="7E95FF"/>
              </a:gs>
            </a:gsLst>
            <a:lin ang="20400000" scaled="0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427E53-AD21-49A3-B744-8F4BB1DBCD97}"/>
              </a:ext>
            </a:extLst>
          </p:cNvPr>
          <p:cNvSpPr/>
          <p:nvPr/>
        </p:nvSpPr>
        <p:spPr>
          <a:xfrm>
            <a:off x="1272323" y="2883826"/>
            <a:ext cx="1865312" cy="1239837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1728086-8C5F-4041-AA87-07DB15C10357}"/>
              </a:ext>
            </a:extLst>
          </p:cNvPr>
          <p:cNvSpPr/>
          <p:nvPr/>
        </p:nvSpPr>
        <p:spPr>
          <a:xfrm>
            <a:off x="3346959" y="2883826"/>
            <a:ext cx="1865312" cy="1239837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63E9B65-ED76-4E6C-9F51-228756A53839}"/>
              </a:ext>
            </a:extLst>
          </p:cNvPr>
          <p:cNvSpPr/>
          <p:nvPr/>
        </p:nvSpPr>
        <p:spPr>
          <a:xfrm>
            <a:off x="5373551" y="2883826"/>
            <a:ext cx="1865312" cy="1239837"/>
          </a:xfrm>
          <a:prstGeom prst="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71A9F6CF-E2C5-4B74-9B58-7EBE6DB7AD99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E1336728-D90C-426C-97A8-F9ABB7C1AD71}"/>
              </a:ext>
            </a:extLst>
          </p:cNvPr>
          <p:cNvGrpSpPr/>
          <p:nvPr/>
        </p:nvGrpSpPr>
        <p:grpSpPr>
          <a:xfrm>
            <a:off x="7716180" y="1423348"/>
            <a:ext cx="3623667" cy="3248974"/>
            <a:chOff x="4150990" y="1770942"/>
            <a:chExt cx="3923071" cy="3269668"/>
          </a:xfrm>
          <a:effectLst>
            <a:reflection blurRad="6350" stA="52000" endA="300" endPos="35000" dir="5400000" sy="-100000" algn="bl" rotWithShape="0"/>
          </a:effectLst>
        </p:grpSpPr>
        <p:pic>
          <p:nvPicPr>
            <p:cNvPr id="12" name="Picture 2" descr="Monitor.png">
              <a:extLst>
                <a:ext uri="{FF2B5EF4-FFF2-40B4-BE49-F238E27FC236}">
                  <a16:creationId xmlns:a16="http://schemas.microsoft.com/office/drawing/2014/main" id="{1EDE5B4D-74B2-4222-B0A1-75C5C3B2D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150990" y="1770942"/>
              <a:ext cx="3923071" cy="3269668"/>
            </a:xfrm>
            <a:prstGeom prst="rect">
              <a:avLst/>
            </a:prstGeom>
          </p:spPr>
        </p:pic>
        <p:pic>
          <p:nvPicPr>
            <p:cNvPr id="14" name="Picture 4" descr="Monitor-Light.png">
              <a:extLst>
                <a:ext uri="{FF2B5EF4-FFF2-40B4-BE49-F238E27FC236}">
                  <a16:creationId xmlns:a16="http://schemas.microsoft.com/office/drawing/2014/main" id="{4D0AF270-6D5A-4DBE-823D-93EAC1E17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361778" y="1937085"/>
              <a:ext cx="1499462" cy="1834577"/>
            </a:xfrm>
            <a:prstGeom prst="rect">
              <a:avLst/>
            </a:prstGeom>
          </p:spPr>
        </p:pic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D557729A-91A8-433E-99DF-CC41FCEC3BE3}"/>
              </a:ext>
            </a:extLst>
          </p:cNvPr>
          <p:cNvSpPr/>
          <p:nvPr/>
        </p:nvSpPr>
        <p:spPr>
          <a:xfrm>
            <a:off x="1759335" y="5023201"/>
            <a:ext cx="9361040" cy="13849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1E2852F7-8723-4CCB-B9FE-E306FD14A1A1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9129708-9EFE-466E-894C-284EB5CC7A8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95" b="70600"/>
          <a:stretch/>
        </p:blipFill>
        <p:spPr>
          <a:xfrm>
            <a:off x="7874992" y="1588439"/>
            <a:ext cx="3268276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074346"/>
      </p:ext>
    </p:extLst>
  </p:cSld>
  <p:clrMapOvr>
    <a:masterClrMapping/>
  </p:clrMapOvr>
  <p:transition spd="slow" advTm="4447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4" grpId="0" animBg="1"/>
      <p:bldP spid="5" grpId="0" animBg="1"/>
      <p:bldP spid="6" grpId="0" animBg="1"/>
      <p:bldP spid="7" grpId="0" animBg="1"/>
      <p:bldP spid="8" grpId="0"/>
      <p:bldP spid="10" grpId="0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F36D4F6-AE70-4CBB-A4E2-F6530435AEF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圆角矩形 2">
            <a:extLst>
              <a:ext uri="{FF2B5EF4-FFF2-40B4-BE49-F238E27FC236}">
                <a16:creationId xmlns:a16="http://schemas.microsoft.com/office/drawing/2014/main" id="{074241E3-5F90-412F-8A74-526933AE30A3}"/>
              </a:ext>
            </a:extLst>
          </p:cNvPr>
          <p:cNvSpPr/>
          <p:nvPr/>
        </p:nvSpPr>
        <p:spPr>
          <a:xfrm>
            <a:off x="5273731" y="1619387"/>
            <a:ext cx="2232248" cy="475826"/>
          </a:xfrm>
          <a:prstGeom prst="roundRect">
            <a:avLst/>
          </a:prstGeom>
          <a:gradFill>
            <a:gsLst>
              <a:gs pos="0">
                <a:srgbClr val="EDD1F9"/>
              </a:gs>
              <a:gs pos="50000">
                <a:srgbClr val="EF9DE6"/>
              </a:gs>
              <a:gs pos="100000">
                <a:srgbClr val="7E95FF"/>
              </a:gs>
            </a:gsLst>
            <a:lin ang="20400000" scaled="0"/>
          </a:gra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老板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0DF78358-95FD-4FB6-86AE-37428B7E9009}"/>
              </a:ext>
            </a:extLst>
          </p:cNvPr>
          <p:cNvSpPr/>
          <p:nvPr/>
        </p:nvSpPr>
        <p:spPr>
          <a:xfrm>
            <a:off x="5290449" y="2476109"/>
            <a:ext cx="2232248" cy="475826"/>
          </a:xfrm>
          <a:prstGeom prst="roundRect">
            <a:avLst/>
          </a:prstGeom>
          <a:gradFill>
            <a:gsLst>
              <a:gs pos="0">
                <a:srgbClr val="EDD1F9"/>
              </a:gs>
              <a:gs pos="50000">
                <a:srgbClr val="EF9DE6"/>
              </a:gs>
              <a:gs pos="100000">
                <a:srgbClr val="7E95FF"/>
              </a:gs>
            </a:gsLst>
            <a:lin ang="20400000" scaled="0"/>
          </a:gra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总经理</a:t>
            </a: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A67B85AB-2AEA-4306-8A37-1D889FED8B52}"/>
              </a:ext>
            </a:extLst>
          </p:cNvPr>
          <p:cNvSpPr/>
          <p:nvPr/>
        </p:nvSpPr>
        <p:spPr>
          <a:xfrm>
            <a:off x="1673331" y="3440337"/>
            <a:ext cx="2232248" cy="475826"/>
          </a:xfrm>
          <a:prstGeom prst="roundRect">
            <a:avLst/>
          </a:prstGeom>
          <a:gradFill>
            <a:gsLst>
              <a:gs pos="0">
                <a:srgbClr val="EF9DE6"/>
              </a:gs>
              <a:gs pos="50000">
                <a:srgbClr val="7E65FF"/>
              </a:gs>
              <a:gs pos="100000">
                <a:srgbClr val="EF9DE6"/>
              </a:gs>
            </a:gsLst>
            <a:lin ang="20400000" scaled="0"/>
          </a:gra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运营总监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14D495F-9D52-4505-94A7-621AA0A4A76E}"/>
              </a:ext>
            </a:extLst>
          </p:cNvPr>
          <p:cNvSpPr/>
          <p:nvPr/>
        </p:nvSpPr>
        <p:spPr>
          <a:xfrm>
            <a:off x="5271449" y="3440337"/>
            <a:ext cx="2232248" cy="475826"/>
          </a:xfrm>
          <a:prstGeom prst="roundRect">
            <a:avLst/>
          </a:prstGeom>
          <a:gradFill>
            <a:gsLst>
              <a:gs pos="0">
                <a:srgbClr val="EDD1F9"/>
              </a:gs>
              <a:gs pos="50000">
                <a:srgbClr val="7E65FF"/>
              </a:gs>
              <a:gs pos="100000">
                <a:srgbClr val="EF9DE6"/>
              </a:gs>
            </a:gsLst>
            <a:lin ang="20400000" scaled="0"/>
          </a:gra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行政总监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DFFAD11F-8B7E-43FD-ADE3-139A92E8FFCD}"/>
              </a:ext>
            </a:extLst>
          </p:cNvPr>
          <p:cNvSpPr/>
          <p:nvPr/>
        </p:nvSpPr>
        <p:spPr>
          <a:xfrm>
            <a:off x="8874131" y="3440337"/>
            <a:ext cx="2232248" cy="475826"/>
          </a:xfrm>
          <a:prstGeom prst="roundRect">
            <a:avLst/>
          </a:prstGeom>
          <a:gradFill>
            <a:gsLst>
              <a:gs pos="0">
                <a:srgbClr val="FADBE6"/>
              </a:gs>
              <a:gs pos="50000">
                <a:srgbClr val="EF9DE6"/>
              </a:gs>
              <a:gs pos="100000">
                <a:srgbClr val="7E65FF"/>
              </a:gs>
            </a:gsLst>
            <a:lin ang="20400000" scaled="0"/>
          </a:gra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财务总监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640A4FE5-A058-47DC-8BC1-E597A5674EA0}"/>
              </a:ext>
            </a:extLst>
          </p:cNvPr>
          <p:cNvSpPr/>
          <p:nvPr/>
        </p:nvSpPr>
        <p:spPr>
          <a:xfrm>
            <a:off x="1392048" y="4552383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产品部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AD38DF58-ACC3-462D-8591-51801EBAC2B6}"/>
              </a:ext>
            </a:extLst>
          </p:cNvPr>
          <p:cNvSpPr/>
          <p:nvPr/>
        </p:nvSpPr>
        <p:spPr>
          <a:xfrm>
            <a:off x="2162708" y="4552383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市场部</a:t>
            </a: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5DE501D9-7C54-41B5-8AE5-E6E91EDFEB23}"/>
              </a:ext>
            </a:extLst>
          </p:cNvPr>
          <p:cNvSpPr/>
          <p:nvPr/>
        </p:nvSpPr>
        <p:spPr>
          <a:xfrm>
            <a:off x="2878926" y="4552383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开发部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E309C524-7DE1-4C95-B1D0-25F785A1278E}"/>
              </a:ext>
            </a:extLst>
          </p:cNvPr>
          <p:cNvSpPr/>
          <p:nvPr/>
        </p:nvSpPr>
        <p:spPr>
          <a:xfrm>
            <a:off x="3740134" y="4552383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企划部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E6770136-CCCE-4BA6-9C10-46878BE49D76}"/>
              </a:ext>
            </a:extLst>
          </p:cNvPr>
          <p:cNvSpPr/>
          <p:nvPr/>
        </p:nvSpPr>
        <p:spPr>
          <a:xfrm>
            <a:off x="5290449" y="4552383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行政部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18C528BE-9C49-42A5-AC47-5278EA1D5729}"/>
              </a:ext>
            </a:extLst>
          </p:cNvPr>
          <p:cNvSpPr/>
          <p:nvPr/>
        </p:nvSpPr>
        <p:spPr>
          <a:xfrm>
            <a:off x="6179834" y="4552383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后勤部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1760BBCC-5590-42D4-8BA7-B10203B9A153}"/>
              </a:ext>
            </a:extLst>
          </p:cNvPr>
          <p:cNvSpPr/>
          <p:nvPr/>
        </p:nvSpPr>
        <p:spPr>
          <a:xfrm>
            <a:off x="8874131" y="4552383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财务部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233D1417-F45C-40E6-AD3F-7B03BF2090EA}"/>
              </a:ext>
            </a:extLst>
          </p:cNvPr>
          <p:cNvSpPr/>
          <p:nvPr/>
        </p:nvSpPr>
        <p:spPr>
          <a:xfrm>
            <a:off x="9763516" y="4536111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财务部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FDDE994B-5E0A-49C5-986A-0AD88E33BAC3}"/>
              </a:ext>
            </a:extLst>
          </p:cNvPr>
          <p:cNvSpPr/>
          <p:nvPr/>
        </p:nvSpPr>
        <p:spPr>
          <a:xfrm>
            <a:off x="10652902" y="4536111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客服部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44C302C7-138E-4939-AF11-11842E1A92ED}"/>
              </a:ext>
            </a:extLst>
          </p:cNvPr>
          <p:cNvSpPr/>
          <p:nvPr/>
        </p:nvSpPr>
        <p:spPr>
          <a:xfrm>
            <a:off x="7069220" y="4536111"/>
            <a:ext cx="453477" cy="1800200"/>
          </a:xfrm>
          <a:prstGeom prst="roundRect">
            <a:avLst/>
          </a:prstGeom>
          <a:solidFill>
            <a:srgbClr val="EF9DE6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20700" dist="279400" dir="2700000" algn="tl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保安部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3F9E4BB-0CD2-49F6-9079-9F2CE4E490D5}"/>
              </a:ext>
            </a:extLst>
          </p:cNvPr>
          <p:cNvCxnSpPr/>
          <p:nvPr/>
        </p:nvCxnSpPr>
        <p:spPr>
          <a:xfrm>
            <a:off x="6392332" y="2095213"/>
            <a:ext cx="0" cy="396444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4CB6811-5047-4DEA-AA88-99388BBB2ECF}"/>
              </a:ext>
            </a:extLst>
          </p:cNvPr>
          <p:cNvGrpSpPr/>
          <p:nvPr/>
        </p:nvGrpSpPr>
        <p:grpSpPr>
          <a:xfrm>
            <a:off x="2789455" y="2951935"/>
            <a:ext cx="7183457" cy="488402"/>
            <a:chOff x="2530810" y="2636912"/>
            <a:chExt cx="7183457" cy="488402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91A92FB2-0649-49D9-BBB7-71D5B05B4232}"/>
                </a:ext>
              </a:extLst>
            </p:cNvPr>
            <p:cNvCxnSpPr>
              <a:endCxn id="6" idx="0"/>
            </p:cNvCxnSpPr>
            <p:nvPr/>
          </p:nvCxnSpPr>
          <p:spPr>
            <a:xfrm flipH="1">
              <a:off x="6128928" y="2636912"/>
              <a:ext cx="2282" cy="488402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3B3E2861-F1E5-4925-9FBE-C37415D82C89}"/>
                </a:ext>
              </a:extLst>
            </p:cNvPr>
            <p:cNvCxnSpPr/>
            <p:nvPr/>
          </p:nvCxnSpPr>
          <p:spPr>
            <a:xfrm>
              <a:off x="2530810" y="2835134"/>
              <a:ext cx="7183457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62DAA470-0D21-4D15-AE22-4ACC2B41F06D}"/>
                </a:ext>
              </a:extLst>
            </p:cNvPr>
            <p:cNvCxnSpPr/>
            <p:nvPr/>
          </p:nvCxnSpPr>
          <p:spPr>
            <a:xfrm>
              <a:off x="2537786" y="2827981"/>
              <a:ext cx="0" cy="198222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6652BCA8-09F0-47BC-A685-CB947B2C1AB1}"/>
                </a:ext>
              </a:extLst>
            </p:cNvPr>
            <p:cNvCxnSpPr/>
            <p:nvPr/>
          </p:nvCxnSpPr>
          <p:spPr>
            <a:xfrm>
              <a:off x="9714267" y="2827981"/>
              <a:ext cx="0" cy="198222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5750CDB-FB59-4EF5-9E96-1A6B8D8FE85A}"/>
              </a:ext>
            </a:extLst>
          </p:cNvPr>
          <p:cNvGrpSpPr/>
          <p:nvPr/>
        </p:nvGrpSpPr>
        <p:grpSpPr>
          <a:xfrm>
            <a:off x="1616571" y="3941563"/>
            <a:ext cx="2353069" cy="619948"/>
            <a:chOff x="1357926" y="3601140"/>
            <a:chExt cx="2353069" cy="619948"/>
          </a:xfrm>
        </p:grpSpPr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BD38CA4A-8B27-44BA-BB50-8EEDF342C0FA}"/>
                </a:ext>
              </a:extLst>
            </p:cNvPr>
            <p:cNvCxnSpPr/>
            <p:nvPr/>
          </p:nvCxnSpPr>
          <p:spPr>
            <a:xfrm>
              <a:off x="2566814" y="3601140"/>
              <a:ext cx="0" cy="198222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659A5482-7C34-43D3-8024-8B7DE0DFA866}"/>
                </a:ext>
              </a:extLst>
            </p:cNvPr>
            <p:cNvCxnSpPr/>
            <p:nvPr/>
          </p:nvCxnSpPr>
          <p:spPr>
            <a:xfrm>
              <a:off x="1360141" y="3818725"/>
              <a:ext cx="2348086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C07EA2D9-61F9-4EEF-AD94-E2DFA2A1EA28}"/>
                </a:ext>
              </a:extLst>
            </p:cNvPr>
            <p:cNvCxnSpPr/>
            <p:nvPr/>
          </p:nvCxnSpPr>
          <p:spPr>
            <a:xfrm>
              <a:off x="1357926" y="3818725"/>
              <a:ext cx="0" cy="40236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F599C786-8A06-4AEB-BDF4-95F95122446A}"/>
                </a:ext>
              </a:extLst>
            </p:cNvPr>
            <p:cNvCxnSpPr/>
            <p:nvPr/>
          </p:nvCxnSpPr>
          <p:spPr>
            <a:xfrm>
              <a:off x="2130801" y="3818725"/>
              <a:ext cx="0" cy="40236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B5FC9D98-9CAA-46C9-9E4D-FCB230E7E773}"/>
                </a:ext>
              </a:extLst>
            </p:cNvPr>
            <p:cNvCxnSpPr/>
            <p:nvPr/>
          </p:nvCxnSpPr>
          <p:spPr>
            <a:xfrm>
              <a:off x="2844220" y="3818725"/>
              <a:ext cx="0" cy="40236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A966E17D-357A-41B9-94F7-413A2F4B7656}"/>
                </a:ext>
              </a:extLst>
            </p:cNvPr>
            <p:cNvCxnSpPr/>
            <p:nvPr/>
          </p:nvCxnSpPr>
          <p:spPr>
            <a:xfrm>
              <a:off x="3710995" y="3818725"/>
              <a:ext cx="0" cy="40236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21A1AF2-C836-4F25-86DA-6D3C09647ED8}"/>
              </a:ext>
            </a:extLst>
          </p:cNvPr>
          <p:cNvGrpSpPr/>
          <p:nvPr/>
        </p:nvGrpSpPr>
        <p:grpSpPr>
          <a:xfrm>
            <a:off x="5518783" y="3929968"/>
            <a:ext cx="1800200" cy="619948"/>
            <a:chOff x="1694771" y="3601140"/>
            <a:chExt cx="1800200" cy="619948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0D45346A-89CA-450C-BEA8-F66F6C3022E7}"/>
                </a:ext>
              </a:extLst>
            </p:cNvPr>
            <p:cNvCxnSpPr/>
            <p:nvPr/>
          </p:nvCxnSpPr>
          <p:spPr>
            <a:xfrm>
              <a:off x="2566814" y="3601140"/>
              <a:ext cx="0" cy="61994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F8EE76C-E990-43F9-8879-F10B5D7C7ECC}"/>
                </a:ext>
              </a:extLst>
            </p:cNvPr>
            <p:cNvCxnSpPr/>
            <p:nvPr/>
          </p:nvCxnSpPr>
          <p:spPr>
            <a:xfrm>
              <a:off x="1694771" y="3818725"/>
              <a:ext cx="180020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885D0AA2-A5D6-47F9-9240-AA65F57C8A81}"/>
                </a:ext>
              </a:extLst>
            </p:cNvPr>
            <p:cNvCxnSpPr/>
            <p:nvPr/>
          </p:nvCxnSpPr>
          <p:spPr>
            <a:xfrm>
              <a:off x="1694771" y="3818725"/>
              <a:ext cx="0" cy="40236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51F06F8-87D7-4AAB-9CFA-7A11D25848DA}"/>
                </a:ext>
              </a:extLst>
            </p:cNvPr>
            <p:cNvCxnSpPr/>
            <p:nvPr/>
          </p:nvCxnSpPr>
          <p:spPr>
            <a:xfrm>
              <a:off x="3494971" y="3818725"/>
              <a:ext cx="0" cy="40236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21ECF95-B4D3-4B90-AAB9-2437BE5DDC04}"/>
              </a:ext>
            </a:extLst>
          </p:cNvPr>
          <p:cNvGrpSpPr/>
          <p:nvPr/>
        </p:nvGrpSpPr>
        <p:grpSpPr>
          <a:xfrm>
            <a:off x="9100869" y="3965311"/>
            <a:ext cx="1800200" cy="619948"/>
            <a:chOff x="1694771" y="3601140"/>
            <a:chExt cx="1800200" cy="619948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4A14AAAC-FDA3-4523-AEAD-1D5834EF606F}"/>
                </a:ext>
              </a:extLst>
            </p:cNvPr>
            <p:cNvCxnSpPr/>
            <p:nvPr/>
          </p:nvCxnSpPr>
          <p:spPr>
            <a:xfrm>
              <a:off x="2566814" y="3601140"/>
              <a:ext cx="0" cy="619948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CC494EE8-8A83-4073-8D63-820214092A1F}"/>
                </a:ext>
              </a:extLst>
            </p:cNvPr>
            <p:cNvCxnSpPr/>
            <p:nvPr/>
          </p:nvCxnSpPr>
          <p:spPr>
            <a:xfrm>
              <a:off x="1694771" y="3818725"/>
              <a:ext cx="180020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82CED306-D82A-40F4-B1C8-48257EEACFD2}"/>
                </a:ext>
              </a:extLst>
            </p:cNvPr>
            <p:cNvCxnSpPr/>
            <p:nvPr/>
          </p:nvCxnSpPr>
          <p:spPr>
            <a:xfrm>
              <a:off x="1694771" y="3818725"/>
              <a:ext cx="0" cy="40236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0D7A7031-DA7D-4D67-8475-A63F439234DD}"/>
                </a:ext>
              </a:extLst>
            </p:cNvPr>
            <p:cNvCxnSpPr/>
            <p:nvPr/>
          </p:nvCxnSpPr>
          <p:spPr>
            <a:xfrm>
              <a:off x="3494971" y="3818725"/>
              <a:ext cx="0" cy="40236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Freeform 5">
            <a:extLst>
              <a:ext uri="{FF2B5EF4-FFF2-40B4-BE49-F238E27FC236}">
                <a16:creationId xmlns:a16="http://schemas.microsoft.com/office/drawing/2014/main" id="{AB4340CF-2544-4438-9F46-0CCAB45E5E71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47" name="TextBox 11">
            <a:extLst>
              <a:ext uri="{FF2B5EF4-FFF2-40B4-BE49-F238E27FC236}">
                <a16:creationId xmlns:a16="http://schemas.microsoft.com/office/drawing/2014/main" id="{6288E6B2-B28E-48FB-8723-EE3F26030EA2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48" name="Freeform 5">
            <a:extLst>
              <a:ext uri="{FF2B5EF4-FFF2-40B4-BE49-F238E27FC236}">
                <a16:creationId xmlns:a16="http://schemas.microsoft.com/office/drawing/2014/main" id="{635EA98B-A991-406E-8FC2-CBA1A8AF7957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12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5482">
        <p14:switch dir="r"/>
      </p:transition>
    </mc:Choice>
    <mc:Fallback xmlns="">
      <p:transition spd="slow" advTm="54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5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46" grpId="0" animBg="1"/>
      <p:bldP spid="47" grpId="0"/>
      <p:bldP spid="4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8DEC0F3-50EC-48E1-8E51-1D8497FA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8EF6FD9E-E68A-4246-82A4-AB19E950C240}"/>
              </a:ext>
            </a:extLst>
          </p:cNvPr>
          <p:cNvGrpSpPr/>
          <p:nvPr/>
        </p:nvGrpSpPr>
        <p:grpSpPr>
          <a:xfrm>
            <a:off x="3593968" y="4110306"/>
            <a:ext cx="1344613" cy="1344613"/>
            <a:chOff x="3290368" y="3812692"/>
            <a:chExt cx="1344613" cy="1344613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C0943F47-0B3D-44C3-A381-897BEF58AD2E}"/>
                </a:ext>
              </a:extLst>
            </p:cNvPr>
            <p:cNvSpPr/>
            <p:nvPr/>
          </p:nvSpPr>
          <p:spPr bwMode="auto">
            <a:xfrm>
              <a:off x="3493565" y="4020656"/>
              <a:ext cx="968374" cy="966787"/>
            </a:xfrm>
            <a:prstGeom prst="ellipse">
              <a:avLst/>
            </a:prstGeom>
            <a:gradFill>
              <a:gsLst>
                <a:gs pos="0">
                  <a:srgbClr val="F7C1CA"/>
                </a:gs>
                <a:gs pos="50000">
                  <a:srgbClr val="E071EA"/>
                </a:gs>
                <a:gs pos="100000">
                  <a:srgbClr val="7E95FF"/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b="1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2015</a:t>
              </a:r>
              <a:endPara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90E075C5-7335-4FE7-9C21-51AB0EA792BA}"/>
                </a:ext>
              </a:extLst>
            </p:cNvPr>
            <p:cNvSpPr/>
            <p:nvPr/>
          </p:nvSpPr>
          <p:spPr bwMode="auto">
            <a:xfrm>
              <a:off x="3290368" y="3812692"/>
              <a:ext cx="1344613" cy="1344613"/>
            </a:xfrm>
            <a:prstGeom prst="ellipse">
              <a:avLst/>
            </a:prstGeom>
            <a:noFill/>
            <a:ln w="12700">
              <a:solidFill>
                <a:srgbClr val="7DA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AC7E2AE-CE40-42AE-8184-AB6FDA363032}"/>
              </a:ext>
            </a:extLst>
          </p:cNvPr>
          <p:cNvGrpSpPr/>
          <p:nvPr/>
        </p:nvGrpSpPr>
        <p:grpSpPr>
          <a:xfrm>
            <a:off x="7015824" y="4302394"/>
            <a:ext cx="1344612" cy="1344612"/>
            <a:chOff x="6838431" y="4004780"/>
            <a:chExt cx="1344612" cy="1344612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4A54F1D5-D1B5-4260-82B7-FBAF154572B4}"/>
                </a:ext>
              </a:extLst>
            </p:cNvPr>
            <p:cNvSpPr/>
            <p:nvPr/>
          </p:nvSpPr>
          <p:spPr bwMode="auto">
            <a:xfrm>
              <a:off x="7027347" y="4203216"/>
              <a:ext cx="966789" cy="968374"/>
            </a:xfrm>
            <a:prstGeom prst="ellipse">
              <a:avLst/>
            </a:prstGeom>
            <a:gradFill>
              <a:gsLst>
                <a:gs pos="0">
                  <a:srgbClr val="F7C1CA"/>
                </a:gs>
                <a:gs pos="50000">
                  <a:srgbClr val="E071EA"/>
                </a:gs>
                <a:gs pos="100000">
                  <a:srgbClr val="7E95FF"/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b="1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2017</a:t>
              </a:r>
              <a:endPara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8890D94A-29E5-48A8-88A9-8B5BCE3C6337}"/>
                </a:ext>
              </a:extLst>
            </p:cNvPr>
            <p:cNvSpPr/>
            <p:nvPr/>
          </p:nvSpPr>
          <p:spPr bwMode="auto">
            <a:xfrm>
              <a:off x="6838431" y="4004780"/>
              <a:ext cx="1344612" cy="1344612"/>
            </a:xfrm>
            <a:prstGeom prst="ellipse">
              <a:avLst/>
            </a:prstGeom>
            <a:noFill/>
            <a:ln w="12700">
              <a:solidFill>
                <a:srgbClr val="7DA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CAB1596F-6E35-4F36-A375-B7967DA813F4}"/>
              </a:ext>
            </a:extLst>
          </p:cNvPr>
          <p:cNvGrpSpPr/>
          <p:nvPr/>
        </p:nvGrpSpPr>
        <p:grpSpPr>
          <a:xfrm>
            <a:off x="8687949" y="2292826"/>
            <a:ext cx="1343025" cy="1343025"/>
            <a:chOff x="8479907" y="1738520"/>
            <a:chExt cx="1343025" cy="1343025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0320D04B-D18A-4C5B-A507-7630CFAF9A68}"/>
                </a:ext>
              </a:extLst>
            </p:cNvPr>
            <p:cNvSpPr/>
            <p:nvPr/>
          </p:nvSpPr>
          <p:spPr bwMode="auto">
            <a:xfrm>
              <a:off x="8667231" y="1925844"/>
              <a:ext cx="968375" cy="968375"/>
            </a:xfrm>
            <a:prstGeom prst="ellipse">
              <a:avLst/>
            </a:prstGeom>
            <a:gradFill>
              <a:gsLst>
                <a:gs pos="0">
                  <a:srgbClr val="F7C1CA"/>
                </a:gs>
                <a:gs pos="50000">
                  <a:srgbClr val="E071EA"/>
                </a:gs>
                <a:gs pos="100000">
                  <a:srgbClr val="7E95FF"/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b="1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2018</a:t>
              </a:r>
              <a:endParaRPr lang="zh-CN" altLang="en-US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7D985FD-5A0D-4812-9379-FFF8EDC2C5C1}"/>
                </a:ext>
              </a:extLst>
            </p:cNvPr>
            <p:cNvSpPr/>
            <p:nvPr/>
          </p:nvSpPr>
          <p:spPr bwMode="auto">
            <a:xfrm>
              <a:off x="8479907" y="1738520"/>
              <a:ext cx="1343025" cy="1343025"/>
            </a:xfrm>
            <a:prstGeom prst="ellipse">
              <a:avLst/>
            </a:prstGeom>
            <a:noFill/>
            <a:ln w="12700">
              <a:solidFill>
                <a:srgbClr val="E071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4C6F13A7-BCB4-436B-8566-46D8AAE5D743}"/>
              </a:ext>
            </a:extLst>
          </p:cNvPr>
          <p:cNvGrpSpPr/>
          <p:nvPr/>
        </p:nvGrpSpPr>
        <p:grpSpPr>
          <a:xfrm>
            <a:off x="2054093" y="2841894"/>
            <a:ext cx="1343025" cy="1344612"/>
            <a:chOff x="1750493" y="2544280"/>
            <a:chExt cx="1343025" cy="1344612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4B6B1C9A-3A54-47AC-9358-717F35DA314E}"/>
                </a:ext>
              </a:extLst>
            </p:cNvPr>
            <p:cNvSpPr/>
            <p:nvPr/>
          </p:nvSpPr>
          <p:spPr bwMode="auto">
            <a:xfrm>
              <a:off x="1933057" y="2731605"/>
              <a:ext cx="977900" cy="977901"/>
            </a:xfrm>
            <a:prstGeom prst="ellipse">
              <a:avLst/>
            </a:prstGeom>
            <a:gradFill>
              <a:gsLst>
                <a:gs pos="0">
                  <a:srgbClr val="F7C1CA"/>
                </a:gs>
                <a:gs pos="50000">
                  <a:srgbClr val="E071EA"/>
                </a:gs>
                <a:gs pos="100000">
                  <a:srgbClr val="7E95FF"/>
                </a:gs>
              </a:gsLst>
              <a:lin ang="20400000" scaled="0"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02E1A706-54B8-46B9-8FE2-CD7C9A9566BE}"/>
                </a:ext>
              </a:extLst>
            </p:cNvPr>
            <p:cNvSpPr/>
            <p:nvPr/>
          </p:nvSpPr>
          <p:spPr bwMode="auto">
            <a:xfrm>
              <a:off x="1750493" y="2544280"/>
              <a:ext cx="1343025" cy="1344612"/>
            </a:xfrm>
            <a:prstGeom prst="ellipse">
              <a:avLst/>
            </a:prstGeom>
            <a:noFill/>
            <a:ln w="12700">
              <a:solidFill>
                <a:srgbClr val="E071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0" name="文本框 51">
              <a:extLst>
                <a:ext uri="{FF2B5EF4-FFF2-40B4-BE49-F238E27FC236}">
                  <a16:creationId xmlns:a16="http://schemas.microsoft.com/office/drawing/2014/main" id="{8354361B-2C4A-4219-A118-8015C6EE2D55}"/>
                </a:ext>
              </a:extLst>
            </p:cNvPr>
            <p:cNvSpPr txBox="1"/>
            <p:nvPr/>
          </p:nvSpPr>
          <p:spPr bwMode="auto">
            <a:xfrm>
              <a:off x="1959579" y="2960205"/>
              <a:ext cx="95137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28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ON</a:t>
              </a:r>
              <a:endParaRPr lang="zh-CN" altLang="en-US" sz="28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205931BE-391B-43D7-BA20-0EF2A0F39DD9}"/>
              </a:ext>
            </a:extLst>
          </p:cNvPr>
          <p:cNvGrpSpPr/>
          <p:nvPr/>
        </p:nvGrpSpPr>
        <p:grpSpPr>
          <a:xfrm>
            <a:off x="5292593" y="2223458"/>
            <a:ext cx="1631950" cy="1631950"/>
            <a:chOff x="4988993" y="1925844"/>
            <a:chExt cx="1631950" cy="1631950"/>
          </a:xfrm>
        </p:grpSpPr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D6A68381-E0F6-4541-9964-0911049078DE}"/>
                </a:ext>
              </a:extLst>
            </p:cNvPr>
            <p:cNvSpPr/>
            <p:nvPr/>
          </p:nvSpPr>
          <p:spPr bwMode="auto">
            <a:xfrm>
              <a:off x="5225530" y="2167732"/>
              <a:ext cx="1174750" cy="1176338"/>
            </a:xfrm>
            <a:prstGeom prst="ellipse">
              <a:avLst/>
            </a:prstGeom>
            <a:gradFill>
              <a:gsLst>
                <a:gs pos="0">
                  <a:srgbClr val="F7C1CA"/>
                </a:gs>
                <a:gs pos="50000">
                  <a:srgbClr val="E071EA"/>
                </a:gs>
                <a:gs pos="100000">
                  <a:srgbClr val="7E95FF"/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2400" b="1" dirty="0"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2016</a:t>
              </a:r>
              <a:endParaRPr lang="zh-CN" altLang="en-US" sz="2400" b="1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717042D1-6E08-4F18-A03F-DB8B7360BC88}"/>
                </a:ext>
              </a:extLst>
            </p:cNvPr>
            <p:cNvSpPr/>
            <p:nvPr/>
          </p:nvSpPr>
          <p:spPr bwMode="auto">
            <a:xfrm>
              <a:off x="4988993" y="1925844"/>
              <a:ext cx="1631950" cy="1631950"/>
            </a:xfrm>
            <a:prstGeom prst="ellipse">
              <a:avLst/>
            </a:prstGeom>
            <a:noFill/>
            <a:ln w="12700">
              <a:solidFill>
                <a:srgbClr val="E071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pic>
        <p:nvPicPr>
          <p:cNvPr id="9" name="Picture 3">
            <a:extLst>
              <a:ext uri="{FF2B5EF4-FFF2-40B4-BE49-F238E27FC236}">
                <a16:creationId xmlns:a16="http://schemas.microsoft.com/office/drawing/2014/main" id="{44834B3A-9D12-494E-A295-2A47CA571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4203" y="3635851"/>
            <a:ext cx="2804890" cy="2705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7A47F352-0C37-43A4-B693-4038FE72A3C6}"/>
              </a:ext>
            </a:extLst>
          </p:cNvPr>
          <p:cNvGrpSpPr/>
          <p:nvPr/>
        </p:nvGrpSpPr>
        <p:grpSpPr>
          <a:xfrm>
            <a:off x="10105936" y="3709296"/>
            <a:ext cx="1450497" cy="1450497"/>
            <a:chOff x="10010256" y="3633305"/>
            <a:chExt cx="1344612" cy="1344612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FDAE54C4-6871-45EB-BB68-14976E4CF707}"/>
                </a:ext>
              </a:extLst>
            </p:cNvPr>
            <p:cNvSpPr/>
            <p:nvPr/>
          </p:nvSpPr>
          <p:spPr bwMode="auto">
            <a:xfrm>
              <a:off x="10216827" y="3822216"/>
              <a:ext cx="968374" cy="966789"/>
            </a:xfrm>
            <a:prstGeom prst="ellipse">
              <a:avLst/>
            </a:prstGeom>
            <a:gradFill>
              <a:gsLst>
                <a:gs pos="0">
                  <a:srgbClr val="F7C1CA"/>
                </a:gs>
                <a:gs pos="50000">
                  <a:srgbClr val="E071EA"/>
                </a:gs>
                <a:gs pos="100000">
                  <a:srgbClr val="7E95FF"/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 dirty="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EAFDA17-21DD-4ED2-9BA2-720212946D2A}"/>
                </a:ext>
              </a:extLst>
            </p:cNvPr>
            <p:cNvSpPr/>
            <p:nvPr/>
          </p:nvSpPr>
          <p:spPr bwMode="auto">
            <a:xfrm>
              <a:off x="10010256" y="3633305"/>
              <a:ext cx="1344612" cy="1344612"/>
            </a:xfrm>
            <a:prstGeom prst="ellipse">
              <a:avLst/>
            </a:prstGeom>
            <a:noFill/>
            <a:ln w="12700">
              <a:solidFill>
                <a:srgbClr val="7DA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5" name="文本框 51">
              <a:extLst>
                <a:ext uri="{FF2B5EF4-FFF2-40B4-BE49-F238E27FC236}">
                  <a16:creationId xmlns:a16="http://schemas.microsoft.com/office/drawing/2014/main" id="{B7BC9232-1B9C-42DA-90C7-6F8EF49189A9}"/>
                </a:ext>
              </a:extLst>
            </p:cNvPr>
            <p:cNvSpPr txBox="1"/>
            <p:nvPr/>
          </p:nvSpPr>
          <p:spPr bwMode="auto">
            <a:xfrm>
              <a:off x="10216164" y="4086669"/>
              <a:ext cx="951378" cy="3709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20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NOW</a:t>
              </a:r>
              <a:endParaRPr lang="zh-CN" altLang="en-US" sz="2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1" name="文本框 64">
            <a:extLst>
              <a:ext uri="{FF2B5EF4-FFF2-40B4-BE49-F238E27FC236}">
                <a16:creationId xmlns:a16="http://schemas.microsoft.com/office/drawing/2014/main" id="{377F855A-CADB-4B89-809F-8EA07638982F}"/>
              </a:ext>
            </a:extLst>
          </p:cNvPr>
          <p:cNvSpPr txBox="1"/>
          <p:nvPr/>
        </p:nvSpPr>
        <p:spPr>
          <a:xfrm>
            <a:off x="3326948" y="5647006"/>
            <a:ext cx="1856751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公司成立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3259A9AE-45F8-4E72-840B-4093438C96EE}"/>
              </a:ext>
            </a:extLst>
          </p:cNvPr>
          <p:cNvCxnSpPr/>
          <p:nvPr/>
        </p:nvCxnSpPr>
        <p:spPr>
          <a:xfrm>
            <a:off x="3326947" y="3942213"/>
            <a:ext cx="377163" cy="377163"/>
          </a:xfrm>
          <a:prstGeom prst="straightConnector1">
            <a:avLst/>
          </a:prstGeom>
          <a:ln>
            <a:solidFill>
              <a:srgbClr val="F6498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EA7625B-84F7-4434-A153-1D30979C7446}"/>
              </a:ext>
            </a:extLst>
          </p:cNvPr>
          <p:cNvCxnSpPr/>
          <p:nvPr/>
        </p:nvCxnSpPr>
        <p:spPr>
          <a:xfrm flipV="1">
            <a:off x="4888424" y="3664872"/>
            <a:ext cx="590549" cy="684495"/>
          </a:xfrm>
          <a:prstGeom prst="straightConnector1">
            <a:avLst/>
          </a:prstGeom>
          <a:ln>
            <a:solidFill>
              <a:srgbClr val="F6498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79BF7602-721F-4939-9822-001A96DBA96A}"/>
              </a:ext>
            </a:extLst>
          </p:cNvPr>
          <p:cNvCxnSpPr/>
          <p:nvPr/>
        </p:nvCxnSpPr>
        <p:spPr>
          <a:xfrm>
            <a:off x="6736698" y="3764681"/>
            <a:ext cx="558252" cy="558252"/>
          </a:xfrm>
          <a:prstGeom prst="straightConnector1">
            <a:avLst/>
          </a:prstGeom>
          <a:ln>
            <a:solidFill>
              <a:srgbClr val="F6498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F6F6A75A-1E9D-40D0-A00B-0F8414FF710D}"/>
              </a:ext>
            </a:extLst>
          </p:cNvPr>
          <p:cNvCxnSpPr/>
          <p:nvPr/>
        </p:nvCxnSpPr>
        <p:spPr>
          <a:xfrm flipV="1">
            <a:off x="8139107" y="3537548"/>
            <a:ext cx="644400" cy="746913"/>
          </a:xfrm>
          <a:prstGeom prst="straightConnector1">
            <a:avLst/>
          </a:prstGeom>
          <a:ln>
            <a:solidFill>
              <a:srgbClr val="F6498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BE0927FF-EDF8-4505-BCD4-FCFB5B9E0450}"/>
              </a:ext>
            </a:extLst>
          </p:cNvPr>
          <p:cNvCxnSpPr/>
          <p:nvPr/>
        </p:nvCxnSpPr>
        <p:spPr>
          <a:xfrm>
            <a:off x="9926985" y="3537548"/>
            <a:ext cx="357902" cy="357902"/>
          </a:xfrm>
          <a:prstGeom prst="straightConnector1">
            <a:avLst/>
          </a:prstGeom>
          <a:ln>
            <a:solidFill>
              <a:srgbClr val="F6498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64">
            <a:extLst>
              <a:ext uri="{FF2B5EF4-FFF2-40B4-BE49-F238E27FC236}">
                <a16:creationId xmlns:a16="http://schemas.microsoft.com/office/drawing/2014/main" id="{F5773ADB-D347-4F83-989D-BA51D8CFAB5A}"/>
              </a:ext>
            </a:extLst>
          </p:cNvPr>
          <p:cNvSpPr txBox="1"/>
          <p:nvPr/>
        </p:nvSpPr>
        <p:spPr>
          <a:xfrm>
            <a:off x="4938581" y="1698339"/>
            <a:ext cx="2444126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第一子公司成立</a:t>
            </a:r>
          </a:p>
        </p:txBody>
      </p:sp>
      <p:sp>
        <p:nvSpPr>
          <p:cNvPr id="19" name="文本框 64">
            <a:extLst>
              <a:ext uri="{FF2B5EF4-FFF2-40B4-BE49-F238E27FC236}">
                <a16:creationId xmlns:a16="http://schemas.microsoft.com/office/drawing/2014/main" id="{7E25FA3E-A0C3-431D-AE36-50541F89BB5F}"/>
              </a:ext>
            </a:extLst>
          </p:cNvPr>
          <p:cNvSpPr txBox="1"/>
          <p:nvPr/>
        </p:nvSpPr>
        <p:spPr>
          <a:xfrm>
            <a:off x="6437910" y="5785229"/>
            <a:ext cx="2751138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第二子公司成立</a:t>
            </a:r>
          </a:p>
        </p:txBody>
      </p:sp>
      <p:sp>
        <p:nvSpPr>
          <p:cNvPr id="20" name="文本框 64">
            <a:extLst>
              <a:ext uri="{FF2B5EF4-FFF2-40B4-BE49-F238E27FC236}">
                <a16:creationId xmlns:a16="http://schemas.microsoft.com/office/drawing/2014/main" id="{54CA74BE-E8C4-447B-9BBE-5EA18F36B63C}"/>
              </a:ext>
            </a:extLst>
          </p:cNvPr>
          <p:cNvSpPr txBox="1"/>
          <p:nvPr/>
        </p:nvSpPr>
        <p:spPr>
          <a:xfrm>
            <a:off x="8171529" y="1698339"/>
            <a:ext cx="2475241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第三子公司成立</a:t>
            </a:r>
          </a:p>
        </p:txBody>
      </p:sp>
      <p:sp>
        <p:nvSpPr>
          <p:cNvPr id="21" name="文本框 64">
            <a:extLst>
              <a:ext uri="{FF2B5EF4-FFF2-40B4-BE49-F238E27FC236}">
                <a16:creationId xmlns:a16="http://schemas.microsoft.com/office/drawing/2014/main" id="{8CCF409D-6D9C-4C3F-A06F-26E2410B6BA2}"/>
              </a:ext>
            </a:extLst>
          </p:cNvPr>
          <p:cNvSpPr txBox="1"/>
          <p:nvPr/>
        </p:nvSpPr>
        <p:spPr>
          <a:xfrm>
            <a:off x="10058308" y="5354855"/>
            <a:ext cx="1856751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公司上市</a:t>
            </a:r>
          </a:p>
        </p:txBody>
      </p:sp>
      <p:sp>
        <p:nvSpPr>
          <p:cNvPr id="39" name="Freeform 5">
            <a:extLst>
              <a:ext uri="{FF2B5EF4-FFF2-40B4-BE49-F238E27FC236}">
                <a16:creationId xmlns:a16="http://schemas.microsoft.com/office/drawing/2014/main" id="{2F49B33B-CA3B-4BF1-A1E1-9EE6074ABCAA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40" name="TextBox 11">
            <a:extLst>
              <a:ext uri="{FF2B5EF4-FFF2-40B4-BE49-F238E27FC236}">
                <a16:creationId xmlns:a16="http://schemas.microsoft.com/office/drawing/2014/main" id="{457E945C-ADFE-4CAB-A9C2-13DE5FE1EA0C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41" name="Freeform 5">
            <a:extLst>
              <a:ext uri="{FF2B5EF4-FFF2-40B4-BE49-F238E27FC236}">
                <a16:creationId xmlns:a16="http://schemas.microsoft.com/office/drawing/2014/main" id="{B2465D66-E366-43B0-A9B0-F78C0BAD0055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979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0550">
        <p14:gallery dir="l"/>
      </p:transition>
    </mc:Choice>
    <mc:Fallback xmlns="">
      <p:transition spd="slow" advTm="105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00"/>
                            </p:stCondLst>
                            <p:childTnLst>
                              <p:par>
                                <p:cTn id="8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000"/>
                            </p:stCondLst>
                            <p:childTnLst>
                              <p:par>
                                <p:cTn id="9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500"/>
                            </p:stCondLst>
                            <p:childTnLst>
                              <p:par>
                                <p:cTn id="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000"/>
                            </p:stCondLst>
                            <p:childTnLst>
                              <p:par>
                                <p:cTn id="9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  <p:bldP spid="19" grpId="0"/>
      <p:bldP spid="20" grpId="0"/>
      <p:bldP spid="21" grpId="0"/>
      <p:bldP spid="39" grpId="0" animBg="1"/>
      <p:bldP spid="40" grpId="0"/>
      <p:bldP spid="4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28D4794-390F-4CF8-86F4-8800EA99FE9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24BE33C-4F1F-4C19-8F0C-8AC7E0376B13}"/>
              </a:ext>
            </a:extLst>
          </p:cNvPr>
          <p:cNvSpPr/>
          <p:nvPr/>
        </p:nvSpPr>
        <p:spPr>
          <a:xfrm>
            <a:off x="1106908" y="5475634"/>
            <a:ext cx="4495097" cy="6241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请在这里填入您的内容，可复制您的内容，然后右键选择“只保留文本”来粘贴您的内容。</a:t>
            </a:r>
            <a:endParaRPr lang="zh-CN" altLang="en-US" sz="1200" kern="0" dirty="0">
              <a:solidFill>
                <a:schemeClr val="tx1">
                  <a:lumMod val="65000"/>
                  <a:lumOff val="3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7" name="文本框 25">
            <a:extLst>
              <a:ext uri="{FF2B5EF4-FFF2-40B4-BE49-F238E27FC236}">
                <a16:creationId xmlns:a16="http://schemas.microsoft.com/office/drawing/2014/main" id="{DCD71F49-C7E4-4FB5-A0AB-A612CF8D3C97}"/>
              </a:ext>
            </a:extLst>
          </p:cNvPr>
          <p:cNvSpPr txBox="1"/>
          <p:nvPr/>
        </p:nvSpPr>
        <p:spPr>
          <a:xfrm>
            <a:off x="1304702" y="4725153"/>
            <a:ext cx="3841249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输入您的标题</a:t>
            </a:r>
            <a:endParaRPr lang="en-US" altLang="zh-CN" sz="2400" b="1" dirty="0">
              <a:solidFill>
                <a:schemeClr val="accent5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713F710-EBA8-45DC-8EC3-6B8E450A2192}"/>
              </a:ext>
            </a:extLst>
          </p:cNvPr>
          <p:cNvGrpSpPr/>
          <p:nvPr/>
        </p:nvGrpSpPr>
        <p:grpSpPr>
          <a:xfrm>
            <a:off x="1106908" y="4465440"/>
            <a:ext cx="4504622" cy="846897"/>
            <a:chOff x="838622" y="4216073"/>
            <a:chExt cx="4504622" cy="846897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894EFEF6-2681-4D51-9A62-6D2CCFA55FB5}"/>
                </a:ext>
              </a:extLst>
            </p:cNvPr>
            <p:cNvCxnSpPr/>
            <p:nvPr/>
          </p:nvCxnSpPr>
          <p:spPr>
            <a:xfrm>
              <a:off x="838622" y="5062970"/>
              <a:ext cx="4495097" cy="0"/>
            </a:xfrm>
            <a:prstGeom prst="line">
              <a:avLst/>
            </a:prstGeom>
            <a:ln w="19050">
              <a:solidFill>
                <a:srgbClr val="E071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C8E622B5-3BA6-4595-A6EC-DA1F877A0479}"/>
                </a:ext>
              </a:extLst>
            </p:cNvPr>
            <p:cNvSpPr/>
            <p:nvPr/>
          </p:nvSpPr>
          <p:spPr>
            <a:xfrm>
              <a:off x="4955681" y="4642124"/>
              <a:ext cx="387563" cy="420846"/>
            </a:xfrm>
            <a:prstGeom prst="rect">
              <a:avLst/>
            </a:prstGeom>
            <a:gradFill>
              <a:gsLst>
                <a:gs pos="0">
                  <a:srgbClr val="F7C1CA"/>
                </a:gs>
                <a:gs pos="50000">
                  <a:srgbClr val="E071EA"/>
                </a:gs>
                <a:gs pos="100000">
                  <a:srgbClr val="7E95FF"/>
                </a:gs>
              </a:gsLst>
              <a:lin ang="204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1F1547B3-7192-4ABD-99DC-4A182891D5EE}"/>
                </a:ext>
              </a:extLst>
            </p:cNvPr>
            <p:cNvSpPr/>
            <p:nvPr/>
          </p:nvSpPr>
          <p:spPr>
            <a:xfrm>
              <a:off x="4568118" y="4216073"/>
              <a:ext cx="387563" cy="420846"/>
            </a:xfrm>
            <a:prstGeom prst="rect">
              <a:avLst/>
            </a:prstGeom>
            <a:gradFill>
              <a:gsLst>
                <a:gs pos="0">
                  <a:srgbClr val="F7C1CA"/>
                </a:gs>
                <a:gs pos="50000">
                  <a:srgbClr val="E071EA"/>
                </a:gs>
                <a:gs pos="100000">
                  <a:srgbClr val="7E95FF"/>
                </a:gs>
              </a:gsLst>
              <a:lin ang="2040000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10" name="TextBox 14">
            <a:extLst>
              <a:ext uri="{FF2B5EF4-FFF2-40B4-BE49-F238E27FC236}">
                <a16:creationId xmlns:a16="http://schemas.microsoft.com/office/drawing/2014/main" id="{B71D8759-54E4-494C-A952-EB2D1B8B2423}"/>
              </a:ext>
            </a:extLst>
          </p:cNvPr>
          <p:cNvSpPr txBox="1"/>
          <p:nvPr/>
        </p:nvSpPr>
        <p:spPr>
          <a:xfrm>
            <a:off x="6894994" y="1664617"/>
            <a:ext cx="4248472" cy="360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请填入您的内容，或复制内容后点击右键选择只保留文本来粘贴您的内容。请填入您的内容，或复制内容后点击右键选择只保留文本来粘贴您的内容。请填入您的内容，或复制内容后点击右键选择只保留文本来粘贴您的内容。</a:t>
            </a:r>
          </a:p>
        </p:txBody>
      </p:sp>
      <p:sp>
        <p:nvSpPr>
          <p:cNvPr id="11" name="文本框 25">
            <a:extLst>
              <a:ext uri="{FF2B5EF4-FFF2-40B4-BE49-F238E27FC236}">
                <a16:creationId xmlns:a16="http://schemas.microsoft.com/office/drawing/2014/main" id="{E61DDF4E-D258-4B4E-95D7-375486D49514}"/>
              </a:ext>
            </a:extLst>
          </p:cNvPr>
          <p:cNvSpPr txBox="1"/>
          <p:nvPr/>
        </p:nvSpPr>
        <p:spPr>
          <a:xfrm>
            <a:off x="7505505" y="939130"/>
            <a:ext cx="2629849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400" b="1" dirty="0">
                <a:solidFill>
                  <a:srgbClr val="E071EA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输入您的标题</a:t>
            </a:r>
            <a:endParaRPr lang="en-US" altLang="zh-CN" sz="2400" b="1" dirty="0">
              <a:solidFill>
                <a:srgbClr val="E071EA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17AC5BCE-4AAB-4604-9487-6E82F656CFA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612" y="1944438"/>
            <a:ext cx="3921395" cy="2300676"/>
          </a:xfrm>
          <a:prstGeom prst="rect">
            <a:avLst/>
          </a:prstGeom>
        </p:spPr>
      </p:pic>
      <p:grpSp>
        <p:nvGrpSpPr>
          <p:cNvPr id="27" name="组合 26">
            <a:extLst>
              <a:ext uri="{FF2B5EF4-FFF2-40B4-BE49-F238E27FC236}">
                <a16:creationId xmlns:a16="http://schemas.microsoft.com/office/drawing/2014/main" id="{8569DD00-4393-4063-ABB7-3C39C23DCF19}"/>
              </a:ext>
            </a:extLst>
          </p:cNvPr>
          <p:cNvGrpSpPr/>
          <p:nvPr/>
        </p:nvGrpSpPr>
        <p:grpSpPr>
          <a:xfrm>
            <a:off x="7036247" y="5023569"/>
            <a:ext cx="3864990" cy="705070"/>
            <a:chOff x="7535366" y="5604250"/>
            <a:chExt cx="3864990" cy="705070"/>
          </a:xfrm>
          <a:gradFill>
            <a:gsLst>
              <a:gs pos="0">
                <a:srgbClr val="7E65FF"/>
              </a:gs>
              <a:gs pos="50000">
                <a:srgbClr val="EF9DE6"/>
              </a:gs>
              <a:gs pos="100000">
                <a:srgbClr val="DCC4F2"/>
              </a:gs>
            </a:gsLst>
            <a:lin ang="16200000" scaled="1"/>
          </a:gradFill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BEA9DC6C-46F5-4F91-980C-D71C2B43120D}"/>
                </a:ext>
              </a:extLst>
            </p:cNvPr>
            <p:cNvGrpSpPr/>
            <p:nvPr/>
          </p:nvGrpSpPr>
          <p:grpSpPr>
            <a:xfrm>
              <a:off x="10151092" y="5604250"/>
              <a:ext cx="1249264" cy="705070"/>
              <a:chOff x="3100388" y="1738313"/>
              <a:chExt cx="5991226" cy="3381375"/>
            </a:xfrm>
            <a:grpFill/>
          </p:grpSpPr>
          <p:sp>
            <p:nvSpPr>
              <p:cNvPr id="30" name="Freeform 429">
                <a:extLst>
                  <a:ext uri="{FF2B5EF4-FFF2-40B4-BE49-F238E27FC236}">
                    <a16:creationId xmlns:a16="http://schemas.microsoft.com/office/drawing/2014/main" id="{4F4EB302-53E0-4A3D-A8CC-65FAD1DED7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54701" y="1855788"/>
                <a:ext cx="3236913" cy="3241675"/>
              </a:xfrm>
              <a:custGeom>
                <a:avLst/>
                <a:gdLst>
                  <a:gd name="T0" fmla="*/ 431 w 861"/>
                  <a:gd name="T1" fmla="*/ 0 h 861"/>
                  <a:gd name="T2" fmla="*/ 861 w 861"/>
                  <a:gd name="T3" fmla="*/ 430 h 861"/>
                  <a:gd name="T4" fmla="*/ 431 w 861"/>
                  <a:gd name="T5" fmla="*/ 861 h 861"/>
                  <a:gd name="T6" fmla="*/ 0 w 861"/>
                  <a:gd name="T7" fmla="*/ 430 h 861"/>
                  <a:gd name="T8" fmla="*/ 431 w 861"/>
                  <a:gd name="T9" fmla="*/ 0 h 861"/>
                  <a:gd name="T10" fmla="*/ 795 w 861"/>
                  <a:gd name="T11" fmla="*/ 429 h 861"/>
                  <a:gd name="T12" fmla="*/ 460 w 861"/>
                  <a:gd name="T13" fmla="*/ 66 h 861"/>
                  <a:gd name="T14" fmla="*/ 460 w 861"/>
                  <a:gd name="T15" fmla="*/ 178 h 861"/>
                  <a:gd name="T16" fmla="*/ 533 w 861"/>
                  <a:gd name="T17" fmla="*/ 178 h 861"/>
                  <a:gd name="T18" fmla="*/ 603 w 861"/>
                  <a:gd name="T19" fmla="*/ 234 h 861"/>
                  <a:gd name="T20" fmla="*/ 603 w 861"/>
                  <a:gd name="T21" fmla="*/ 315 h 861"/>
                  <a:gd name="T22" fmla="*/ 539 w 861"/>
                  <a:gd name="T23" fmla="*/ 315 h 861"/>
                  <a:gd name="T24" fmla="*/ 539 w 861"/>
                  <a:gd name="T25" fmla="*/ 264 h 861"/>
                  <a:gd name="T26" fmla="*/ 495 w 861"/>
                  <a:gd name="T27" fmla="*/ 229 h 861"/>
                  <a:gd name="T28" fmla="*/ 460 w 861"/>
                  <a:gd name="T29" fmla="*/ 229 h 861"/>
                  <a:gd name="T30" fmla="*/ 460 w 861"/>
                  <a:gd name="T31" fmla="*/ 400 h 861"/>
                  <a:gd name="T32" fmla="*/ 532 w 861"/>
                  <a:gd name="T33" fmla="*/ 400 h 861"/>
                  <a:gd name="T34" fmla="*/ 603 w 861"/>
                  <a:gd name="T35" fmla="*/ 456 h 861"/>
                  <a:gd name="T36" fmla="*/ 603 w 861"/>
                  <a:gd name="T37" fmla="*/ 617 h 861"/>
                  <a:gd name="T38" fmla="*/ 532 w 861"/>
                  <a:gd name="T39" fmla="*/ 673 h 861"/>
                  <a:gd name="T40" fmla="*/ 460 w 861"/>
                  <a:gd name="T41" fmla="*/ 673 h 861"/>
                  <a:gd name="T42" fmla="*/ 460 w 861"/>
                  <a:gd name="T43" fmla="*/ 791 h 861"/>
                  <a:gd name="T44" fmla="*/ 795 w 861"/>
                  <a:gd name="T45" fmla="*/ 429 h 861"/>
                  <a:gd name="T46" fmla="*/ 538 w 861"/>
                  <a:gd name="T47" fmla="*/ 587 h 861"/>
                  <a:gd name="T48" fmla="*/ 538 w 861"/>
                  <a:gd name="T49" fmla="*/ 486 h 861"/>
                  <a:gd name="T50" fmla="*/ 494 w 861"/>
                  <a:gd name="T51" fmla="*/ 451 h 861"/>
                  <a:gd name="T52" fmla="*/ 460 w 861"/>
                  <a:gd name="T53" fmla="*/ 451 h 861"/>
                  <a:gd name="T54" fmla="*/ 460 w 861"/>
                  <a:gd name="T55" fmla="*/ 622 h 861"/>
                  <a:gd name="T56" fmla="*/ 494 w 861"/>
                  <a:gd name="T57" fmla="*/ 622 h 861"/>
                  <a:gd name="T58" fmla="*/ 538 w 861"/>
                  <a:gd name="T59" fmla="*/ 587 h 861"/>
                  <a:gd name="T60" fmla="*/ 402 w 861"/>
                  <a:gd name="T61" fmla="*/ 791 h 861"/>
                  <a:gd name="T62" fmla="*/ 402 w 861"/>
                  <a:gd name="T63" fmla="*/ 673 h 861"/>
                  <a:gd name="T64" fmla="*/ 329 w 861"/>
                  <a:gd name="T65" fmla="*/ 673 h 861"/>
                  <a:gd name="T66" fmla="*/ 259 w 861"/>
                  <a:gd name="T67" fmla="*/ 617 h 861"/>
                  <a:gd name="T68" fmla="*/ 259 w 861"/>
                  <a:gd name="T69" fmla="*/ 536 h 861"/>
                  <a:gd name="T70" fmla="*/ 323 w 861"/>
                  <a:gd name="T71" fmla="*/ 536 h 861"/>
                  <a:gd name="T72" fmla="*/ 323 w 861"/>
                  <a:gd name="T73" fmla="*/ 587 h 861"/>
                  <a:gd name="T74" fmla="*/ 367 w 861"/>
                  <a:gd name="T75" fmla="*/ 622 h 861"/>
                  <a:gd name="T76" fmla="*/ 402 w 861"/>
                  <a:gd name="T77" fmla="*/ 622 h 861"/>
                  <a:gd name="T78" fmla="*/ 402 w 861"/>
                  <a:gd name="T79" fmla="*/ 451 h 861"/>
                  <a:gd name="T80" fmla="*/ 330 w 861"/>
                  <a:gd name="T81" fmla="*/ 451 h 861"/>
                  <a:gd name="T82" fmla="*/ 260 w 861"/>
                  <a:gd name="T83" fmla="*/ 395 h 861"/>
                  <a:gd name="T84" fmla="*/ 260 w 861"/>
                  <a:gd name="T85" fmla="*/ 234 h 861"/>
                  <a:gd name="T86" fmla="*/ 330 w 861"/>
                  <a:gd name="T87" fmla="*/ 178 h 861"/>
                  <a:gd name="T88" fmla="*/ 402 w 861"/>
                  <a:gd name="T89" fmla="*/ 178 h 861"/>
                  <a:gd name="T90" fmla="*/ 402 w 861"/>
                  <a:gd name="T91" fmla="*/ 66 h 861"/>
                  <a:gd name="T92" fmla="*/ 67 w 861"/>
                  <a:gd name="T93" fmla="*/ 429 h 861"/>
                  <a:gd name="T94" fmla="*/ 402 w 861"/>
                  <a:gd name="T95" fmla="*/ 791 h 861"/>
                  <a:gd name="T96" fmla="*/ 402 w 861"/>
                  <a:gd name="T97" fmla="*/ 400 h 861"/>
                  <a:gd name="T98" fmla="*/ 402 w 861"/>
                  <a:gd name="T99" fmla="*/ 229 h 861"/>
                  <a:gd name="T100" fmla="*/ 368 w 861"/>
                  <a:gd name="T101" fmla="*/ 229 h 861"/>
                  <a:gd name="T102" fmla="*/ 324 w 861"/>
                  <a:gd name="T103" fmla="*/ 264 h 861"/>
                  <a:gd name="T104" fmla="*/ 324 w 861"/>
                  <a:gd name="T105" fmla="*/ 365 h 861"/>
                  <a:gd name="T106" fmla="*/ 368 w 861"/>
                  <a:gd name="T107" fmla="*/ 400 h 861"/>
                  <a:gd name="T108" fmla="*/ 402 w 861"/>
                  <a:gd name="T109" fmla="*/ 400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61" h="861">
                    <a:moveTo>
                      <a:pt x="431" y="0"/>
                    </a:moveTo>
                    <a:cubicBezTo>
                      <a:pt x="668" y="0"/>
                      <a:pt x="861" y="193"/>
                      <a:pt x="861" y="430"/>
                    </a:cubicBezTo>
                    <a:cubicBezTo>
                      <a:pt x="861" y="668"/>
                      <a:pt x="668" y="861"/>
                      <a:pt x="431" y="861"/>
                    </a:cubicBezTo>
                    <a:cubicBezTo>
                      <a:pt x="193" y="861"/>
                      <a:pt x="0" y="668"/>
                      <a:pt x="0" y="430"/>
                    </a:cubicBezTo>
                    <a:cubicBezTo>
                      <a:pt x="0" y="193"/>
                      <a:pt x="193" y="0"/>
                      <a:pt x="431" y="0"/>
                    </a:cubicBezTo>
                    <a:close/>
                    <a:moveTo>
                      <a:pt x="795" y="429"/>
                    </a:moveTo>
                    <a:cubicBezTo>
                      <a:pt x="795" y="237"/>
                      <a:pt x="647" y="81"/>
                      <a:pt x="460" y="66"/>
                    </a:cubicBezTo>
                    <a:cubicBezTo>
                      <a:pt x="460" y="178"/>
                      <a:pt x="460" y="178"/>
                      <a:pt x="460" y="178"/>
                    </a:cubicBezTo>
                    <a:cubicBezTo>
                      <a:pt x="533" y="178"/>
                      <a:pt x="533" y="178"/>
                      <a:pt x="533" y="178"/>
                    </a:cubicBezTo>
                    <a:cubicBezTo>
                      <a:pt x="572" y="178"/>
                      <a:pt x="603" y="203"/>
                      <a:pt x="603" y="234"/>
                    </a:cubicBezTo>
                    <a:cubicBezTo>
                      <a:pt x="603" y="315"/>
                      <a:pt x="603" y="315"/>
                      <a:pt x="603" y="315"/>
                    </a:cubicBezTo>
                    <a:cubicBezTo>
                      <a:pt x="539" y="315"/>
                      <a:pt x="539" y="315"/>
                      <a:pt x="539" y="315"/>
                    </a:cubicBezTo>
                    <a:cubicBezTo>
                      <a:pt x="539" y="264"/>
                      <a:pt x="539" y="264"/>
                      <a:pt x="539" y="264"/>
                    </a:cubicBezTo>
                    <a:cubicBezTo>
                      <a:pt x="539" y="245"/>
                      <a:pt x="519" y="229"/>
                      <a:pt x="495" y="229"/>
                    </a:cubicBezTo>
                    <a:cubicBezTo>
                      <a:pt x="460" y="229"/>
                      <a:pt x="460" y="229"/>
                      <a:pt x="460" y="229"/>
                    </a:cubicBezTo>
                    <a:cubicBezTo>
                      <a:pt x="460" y="400"/>
                      <a:pt x="460" y="400"/>
                      <a:pt x="460" y="400"/>
                    </a:cubicBezTo>
                    <a:cubicBezTo>
                      <a:pt x="532" y="400"/>
                      <a:pt x="532" y="400"/>
                      <a:pt x="532" y="400"/>
                    </a:cubicBezTo>
                    <a:cubicBezTo>
                      <a:pt x="571" y="400"/>
                      <a:pt x="603" y="425"/>
                      <a:pt x="603" y="456"/>
                    </a:cubicBezTo>
                    <a:cubicBezTo>
                      <a:pt x="603" y="617"/>
                      <a:pt x="603" y="617"/>
                      <a:pt x="603" y="617"/>
                    </a:cubicBezTo>
                    <a:cubicBezTo>
                      <a:pt x="603" y="648"/>
                      <a:pt x="571" y="673"/>
                      <a:pt x="532" y="673"/>
                    </a:cubicBezTo>
                    <a:cubicBezTo>
                      <a:pt x="460" y="673"/>
                      <a:pt x="460" y="673"/>
                      <a:pt x="460" y="673"/>
                    </a:cubicBezTo>
                    <a:cubicBezTo>
                      <a:pt x="460" y="791"/>
                      <a:pt x="460" y="791"/>
                      <a:pt x="460" y="791"/>
                    </a:cubicBezTo>
                    <a:cubicBezTo>
                      <a:pt x="647" y="777"/>
                      <a:pt x="795" y="620"/>
                      <a:pt x="795" y="429"/>
                    </a:cubicBezTo>
                    <a:close/>
                    <a:moveTo>
                      <a:pt x="538" y="587"/>
                    </a:moveTo>
                    <a:cubicBezTo>
                      <a:pt x="538" y="486"/>
                      <a:pt x="538" y="486"/>
                      <a:pt x="538" y="486"/>
                    </a:cubicBezTo>
                    <a:cubicBezTo>
                      <a:pt x="538" y="467"/>
                      <a:pt x="519" y="451"/>
                      <a:pt x="494" y="451"/>
                    </a:cubicBezTo>
                    <a:cubicBezTo>
                      <a:pt x="460" y="451"/>
                      <a:pt x="460" y="451"/>
                      <a:pt x="460" y="451"/>
                    </a:cubicBezTo>
                    <a:cubicBezTo>
                      <a:pt x="460" y="622"/>
                      <a:pt x="460" y="622"/>
                      <a:pt x="460" y="622"/>
                    </a:cubicBezTo>
                    <a:cubicBezTo>
                      <a:pt x="494" y="622"/>
                      <a:pt x="494" y="622"/>
                      <a:pt x="494" y="622"/>
                    </a:cubicBezTo>
                    <a:cubicBezTo>
                      <a:pt x="519" y="622"/>
                      <a:pt x="538" y="606"/>
                      <a:pt x="538" y="587"/>
                    </a:cubicBezTo>
                    <a:close/>
                    <a:moveTo>
                      <a:pt x="402" y="791"/>
                    </a:moveTo>
                    <a:cubicBezTo>
                      <a:pt x="402" y="673"/>
                      <a:pt x="402" y="673"/>
                      <a:pt x="402" y="673"/>
                    </a:cubicBezTo>
                    <a:cubicBezTo>
                      <a:pt x="329" y="673"/>
                      <a:pt x="329" y="673"/>
                      <a:pt x="329" y="673"/>
                    </a:cubicBezTo>
                    <a:cubicBezTo>
                      <a:pt x="290" y="673"/>
                      <a:pt x="259" y="648"/>
                      <a:pt x="259" y="617"/>
                    </a:cubicBezTo>
                    <a:cubicBezTo>
                      <a:pt x="259" y="536"/>
                      <a:pt x="259" y="536"/>
                      <a:pt x="259" y="536"/>
                    </a:cubicBezTo>
                    <a:cubicBezTo>
                      <a:pt x="323" y="536"/>
                      <a:pt x="323" y="536"/>
                      <a:pt x="323" y="536"/>
                    </a:cubicBezTo>
                    <a:cubicBezTo>
                      <a:pt x="323" y="587"/>
                      <a:pt x="323" y="587"/>
                      <a:pt x="323" y="587"/>
                    </a:cubicBezTo>
                    <a:cubicBezTo>
                      <a:pt x="323" y="606"/>
                      <a:pt x="343" y="622"/>
                      <a:pt x="367" y="622"/>
                    </a:cubicBezTo>
                    <a:cubicBezTo>
                      <a:pt x="402" y="622"/>
                      <a:pt x="402" y="622"/>
                      <a:pt x="402" y="622"/>
                    </a:cubicBezTo>
                    <a:cubicBezTo>
                      <a:pt x="402" y="451"/>
                      <a:pt x="402" y="451"/>
                      <a:pt x="402" y="451"/>
                    </a:cubicBezTo>
                    <a:cubicBezTo>
                      <a:pt x="330" y="451"/>
                      <a:pt x="330" y="451"/>
                      <a:pt x="330" y="451"/>
                    </a:cubicBezTo>
                    <a:cubicBezTo>
                      <a:pt x="291" y="451"/>
                      <a:pt x="260" y="426"/>
                      <a:pt x="260" y="395"/>
                    </a:cubicBezTo>
                    <a:cubicBezTo>
                      <a:pt x="260" y="234"/>
                      <a:pt x="260" y="234"/>
                      <a:pt x="260" y="234"/>
                    </a:cubicBezTo>
                    <a:cubicBezTo>
                      <a:pt x="260" y="203"/>
                      <a:pt x="291" y="178"/>
                      <a:pt x="330" y="178"/>
                    </a:cubicBezTo>
                    <a:cubicBezTo>
                      <a:pt x="402" y="178"/>
                      <a:pt x="402" y="178"/>
                      <a:pt x="402" y="178"/>
                    </a:cubicBezTo>
                    <a:cubicBezTo>
                      <a:pt x="402" y="66"/>
                      <a:pt x="402" y="66"/>
                      <a:pt x="402" y="66"/>
                    </a:cubicBezTo>
                    <a:cubicBezTo>
                      <a:pt x="215" y="81"/>
                      <a:pt x="67" y="237"/>
                      <a:pt x="67" y="429"/>
                    </a:cubicBezTo>
                    <a:cubicBezTo>
                      <a:pt x="67" y="620"/>
                      <a:pt x="215" y="777"/>
                      <a:pt x="402" y="791"/>
                    </a:cubicBezTo>
                    <a:close/>
                    <a:moveTo>
                      <a:pt x="402" y="400"/>
                    </a:moveTo>
                    <a:cubicBezTo>
                      <a:pt x="402" y="229"/>
                      <a:pt x="402" y="229"/>
                      <a:pt x="402" y="229"/>
                    </a:cubicBezTo>
                    <a:cubicBezTo>
                      <a:pt x="368" y="229"/>
                      <a:pt x="368" y="229"/>
                      <a:pt x="368" y="229"/>
                    </a:cubicBezTo>
                    <a:cubicBezTo>
                      <a:pt x="344" y="229"/>
                      <a:pt x="324" y="245"/>
                      <a:pt x="324" y="264"/>
                    </a:cubicBezTo>
                    <a:cubicBezTo>
                      <a:pt x="324" y="365"/>
                      <a:pt x="324" y="365"/>
                      <a:pt x="324" y="365"/>
                    </a:cubicBezTo>
                    <a:cubicBezTo>
                      <a:pt x="324" y="384"/>
                      <a:pt x="344" y="400"/>
                      <a:pt x="368" y="400"/>
                    </a:cubicBezTo>
                    <a:lnTo>
                      <a:pt x="402" y="40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31" name="Freeform 430">
                <a:extLst>
                  <a:ext uri="{FF2B5EF4-FFF2-40B4-BE49-F238E27FC236}">
                    <a16:creationId xmlns:a16="http://schemas.microsoft.com/office/drawing/2014/main" id="{DFA069D8-FB78-42BA-B48E-16E61F52C963}"/>
                  </a:ext>
                </a:extLst>
              </p:cNvPr>
              <p:cNvSpPr/>
              <p:nvPr/>
            </p:nvSpPr>
            <p:spPr bwMode="auto">
              <a:xfrm>
                <a:off x="3100388" y="1738313"/>
                <a:ext cx="2855913" cy="3381375"/>
              </a:xfrm>
              <a:custGeom>
                <a:avLst/>
                <a:gdLst>
                  <a:gd name="T0" fmla="*/ 760 w 760"/>
                  <a:gd name="T1" fmla="*/ 125 h 898"/>
                  <a:gd name="T2" fmla="*/ 718 w 760"/>
                  <a:gd name="T3" fmla="*/ 166 h 898"/>
                  <a:gd name="T4" fmla="*/ 449 w 760"/>
                  <a:gd name="T5" fmla="*/ 59 h 898"/>
                  <a:gd name="T6" fmla="*/ 59 w 760"/>
                  <a:gd name="T7" fmla="*/ 449 h 898"/>
                  <a:gd name="T8" fmla="*/ 449 w 760"/>
                  <a:gd name="T9" fmla="*/ 839 h 898"/>
                  <a:gd name="T10" fmla="*/ 713 w 760"/>
                  <a:gd name="T11" fmla="*/ 736 h 898"/>
                  <a:gd name="T12" fmla="*/ 755 w 760"/>
                  <a:gd name="T13" fmla="*/ 778 h 898"/>
                  <a:gd name="T14" fmla="*/ 449 w 760"/>
                  <a:gd name="T15" fmla="*/ 898 h 898"/>
                  <a:gd name="T16" fmla="*/ 0 w 760"/>
                  <a:gd name="T17" fmla="*/ 449 h 898"/>
                  <a:gd name="T18" fmla="*/ 449 w 760"/>
                  <a:gd name="T19" fmla="*/ 0 h 898"/>
                  <a:gd name="T20" fmla="*/ 760 w 760"/>
                  <a:gd name="T21" fmla="*/ 125 h 8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0" h="898">
                    <a:moveTo>
                      <a:pt x="760" y="125"/>
                    </a:moveTo>
                    <a:cubicBezTo>
                      <a:pt x="745" y="138"/>
                      <a:pt x="731" y="151"/>
                      <a:pt x="718" y="166"/>
                    </a:cubicBezTo>
                    <a:cubicBezTo>
                      <a:pt x="648" y="99"/>
                      <a:pt x="553" y="59"/>
                      <a:pt x="449" y="59"/>
                    </a:cubicBezTo>
                    <a:cubicBezTo>
                      <a:pt x="234" y="59"/>
                      <a:pt x="59" y="233"/>
                      <a:pt x="59" y="449"/>
                    </a:cubicBezTo>
                    <a:cubicBezTo>
                      <a:pt x="59" y="664"/>
                      <a:pt x="234" y="839"/>
                      <a:pt x="449" y="839"/>
                    </a:cubicBezTo>
                    <a:cubicBezTo>
                      <a:pt x="551" y="839"/>
                      <a:pt x="644" y="800"/>
                      <a:pt x="713" y="736"/>
                    </a:cubicBezTo>
                    <a:cubicBezTo>
                      <a:pt x="726" y="751"/>
                      <a:pt x="740" y="765"/>
                      <a:pt x="755" y="778"/>
                    </a:cubicBezTo>
                    <a:cubicBezTo>
                      <a:pt x="675" y="852"/>
                      <a:pt x="567" y="898"/>
                      <a:pt x="449" y="898"/>
                    </a:cubicBezTo>
                    <a:cubicBezTo>
                      <a:pt x="201" y="898"/>
                      <a:pt x="0" y="697"/>
                      <a:pt x="0" y="449"/>
                    </a:cubicBezTo>
                    <a:cubicBezTo>
                      <a:pt x="0" y="201"/>
                      <a:pt x="201" y="0"/>
                      <a:pt x="449" y="0"/>
                    </a:cubicBezTo>
                    <a:cubicBezTo>
                      <a:pt x="570" y="0"/>
                      <a:pt x="680" y="48"/>
                      <a:pt x="760" y="1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32" name="Freeform 431">
                <a:extLst>
                  <a:ext uri="{FF2B5EF4-FFF2-40B4-BE49-F238E27FC236}">
                    <a16:creationId xmlns:a16="http://schemas.microsoft.com/office/drawing/2014/main" id="{12C4C410-403B-4E10-90B0-2E6921C378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71988" y="2308226"/>
                <a:ext cx="1233488" cy="1433513"/>
              </a:xfrm>
              <a:custGeom>
                <a:avLst/>
                <a:gdLst>
                  <a:gd name="T0" fmla="*/ 302 w 328"/>
                  <a:gd name="T1" fmla="*/ 298 h 381"/>
                  <a:gd name="T2" fmla="*/ 326 w 328"/>
                  <a:gd name="T3" fmla="*/ 327 h 381"/>
                  <a:gd name="T4" fmla="*/ 297 w 328"/>
                  <a:gd name="T5" fmla="*/ 352 h 381"/>
                  <a:gd name="T6" fmla="*/ 150 w 328"/>
                  <a:gd name="T7" fmla="*/ 340 h 381"/>
                  <a:gd name="T8" fmla="*/ 80 w 328"/>
                  <a:gd name="T9" fmla="*/ 381 h 381"/>
                  <a:gd name="T10" fmla="*/ 0 w 328"/>
                  <a:gd name="T11" fmla="*/ 301 h 381"/>
                  <a:gd name="T12" fmla="*/ 48 w 328"/>
                  <a:gd name="T13" fmla="*/ 228 h 381"/>
                  <a:gd name="T14" fmla="*/ 48 w 328"/>
                  <a:gd name="T15" fmla="*/ 27 h 381"/>
                  <a:gd name="T16" fmla="*/ 75 w 328"/>
                  <a:gd name="T17" fmla="*/ 0 h 381"/>
                  <a:gd name="T18" fmla="*/ 102 w 328"/>
                  <a:gd name="T19" fmla="*/ 27 h 381"/>
                  <a:gd name="T20" fmla="*/ 102 w 328"/>
                  <a:gd name="T21" fmla="*/ 224 h 381"/>
                  <a:gd name="T22" fmla="*/ 159 w 328"/>
                  <a:gd name="T23" fmla="*/ 287 h 381"/>
                  <a:gd name="T24" fmla="*/ 302 w 328"/>
                  <a:gd name="T25" fmla="*/ 298 h 381"/>
                  <a:gd name="T26" fmla="*/ 117 w 328"/>
                  <a:gd name="T27" fmla="*/ 301 h 381"/>
                  <a:gd name="T28" fmla="*/ 79 w 328"/>
                  <a:gd name="T29" fmla="*/ 262 h 381"/>
                  <a:gd name="T30" fmla="*/ 40 w 328"/>
                  <a:gd name="T31" fmla="*/ 301 h 381"/>
                  <a:gd name="T32" fmla="*/ 79 w 328"/>
                  <a:gd name="T33" fmla="*/ 340 h 381"/>
                  <a:gd name="T34" fmla="*/ 117 w 328"/>
                  <a:gd name="T35" fmla="*/ 301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8" h="381">
                    <a:moveTo>
                      <a:pt x="302" y="298"/>
                    </a:moveTo>
                    <a:cubicBezTo>
                      <a:pt x="316" y="299"/>
                      <a:pt x="328" y="312"/>
                      <a:pt x="326" y="327"/>
                    </a:cubicBezTo>
                    <a:cubicBezTo>
                      <a:pt x="325" y="342"/>
                      <a:pt x="312" y="353"/>
                      <a:pt x="297" y="352"/>
                    </a:cubicBezTo>
                    <a:cubicBezTo>
                      <a:pt x="150" y="340"/>
                      <a:pt x="150" y="340"/>
                      <a:pt x="150" y="340"/>
                    </a:cubicBezTo>
                    <a:cubicBezTo>
                      <a:pt x="137" y="365"/>
                      <a:pt x="110" y="381"/>
                      <a:pt x="80" y="381"/>
                    </a:cubicBezTo>
                    <a:cubicBezTo>
                      <a:pt x="36" y="381"/>
                      <a:pt x="0" y="345"/>
                      <a:pt x="0" y="301"/>
                    </a:cubicBezTo>
                    <a:cubicBezTo>
                      <a:pt x="0" y="268"/>
                      <a:pt x="20" y="240"/>
                      <a:pt x="48" y="228"/>
                    </a:cubicBezTo>
                    <a:cubicBezTo>
                      <a:pt x="48" y="27"/>
                      <a:pt x="48" y="27"/>
                      <a:pt x="48" y="27"/>
                    </a:cubicBezTo>
                    <a:cubicBezTo>
                      <a:pt x="48" y="12"/>
                      <a:pt x="60" y="0"/>
                      <a:pt x="75" y="0"/>
                    </a:cubicBezTo>
                    <a:cubicBezTo>
                      <a:pt x="90" y="0"/>
                      <a:pt x="102" y="12"/>
                      <a:pt x="102" y="27"/>
                    </a:cubicBezTo>
                    <a:cubicBezTo>
                      <a:pt x="102" y="224"/>
                      <a:pt x="102" y="224"/>
                      <a:pt x="102" y="224"/>
                    </a:cubicBezTo>
                    <a:cubicBezTo>
                      <a:pt x="131" y="232"/>
                      <a:pt x="154" y="256"/>
                      <a:pt x="159" y="287"/>
                    </a:cubicBezTo>
                    <a:lnTo>
                      <a:pt x="302" y="298"/>
                    </a:lnTo>
                    <a:close/>
                    <a:moveTo>
                      <a:pt x="117" y="301"/>
                    </a:moveTo>
                    <a:cubicBezTo>
                      <a:pt x="117" y="280"/>
                      <a:pt x="100" y="262"/>
                      <a:pt x="79" y="262"/>
                    </a:cubicBezTo>
                    <a:cubicBezTo>
                      <a:pt x="57" y="262"/>
                      <a:pt x="40" y="280"/>
                      <a:pt x="40" y="301"/>
                    </a:cubicBezTo>
                    <a:cubicBezTo>
                      <a:pt x="40" y="323"/>
                      <a:pt x="57" y="340"/>
                      <a:pt x="79" y="340"/>
                    </a:cubicBezTo>
                    <a:cubicBezTo>
                      <a:pt x="100" y="340"/>
                      <a:pt x="117" y="323"/>
                      <a:pt x="117" y="30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33" name="Oval 432">
                <a:extLst>
                  <a:ext uri="{FF2B5EF4-FFF2-40B4-BE49-F238E27FC236}">
                    <a16:creationId xmlns:a16="http://schemas.microsoft.com/office/drawing/2014/main" id="{E9837674-5812-47EA-8709-6546A8A450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3426" y="4302126"/>
                <a:ext cx="447675" cy="452438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  <p:sp>
            <p:nvSpPr>
              <p:cNvPr id="34" name="Oval 433">
                <a:extLst>
                  <a:ext uri="{FF2B5EF4-FFF2-40B4-BE49-F238E27FC236}">
                    <a16:creationId xmlns:a16="http://schemas.microsoft.com/office/drawing/2014/main" id="{6D9CD221-69F3-4AC3-B6D5-2037AB61D5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7901" y="3373438"/>
                <a:ext cx="203200" cy="203200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endParaRPr>
              </a:p>
            </p:txBody>
          </p:sp>
        </p:grp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3699ED58-60BD-43E8-AE0F-FAB767DD0F2A}"/>
                </a:ext>
              </a:extLst>
            </p:cNvPr>
            <p:cNvCxnSpPr/>
            <p:nvPr/>
          </p:nvCxnSpPr>
          <p:spPr>
            <a:xfrm>
              <a:off x="7535366" y="6021996"/>
              <a:ext cx="2427057" cy="0"/>
            </a:xfrm>
            <a:prstGeom prst="line">
              <a:avLst/>
            </a:prstGeom>
            <a:grpFill/>
            <a:ln w="28575">
              <a:solidFill>
                <a:srgbClr val="EF9D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Freeform 5">
            <a:extLst>
              <a:ext uri="{FF2B5EF4-FFF2-40B4-BE49-F238E27FC236}">
                <a16:creationId xmlns:a16="http://schemas.microsoft.com/office/drawing/2014/main" id="{7A516779-8488-40A0-875D-0466DCFE0EA8}"/>
              </a:ext>
            </a:extLst>
          </p:cNvPr>
          <p:cNvSpPr/>
          <p:nvPr/>
        </p:nvSpPr>
        <p:spPr bwMode="auto">
          <a:xfrm rot="5400000">
            <a:off x="1106908" y="-1291561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D173AB8E-A662-4F94-A8BC-715830090592}"/>
              </a:ext>
            </a:extLst>
          </p:cNvPr>
          <p:cNvSpPr txBox="1"/>
          <p:nvPr/>
        </p:nvSpPr>
        <p:spPr>
          <a:xfrm>
            <a:off x="1759335" y="449803"/>
            <a:ext cx="2019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ym typeface="Impact" panose="020B0806030902050204" pitchFamily="34" charset="0"/>
              </a:rPr>
              <a:t>输入名称</a:t>
            </a:r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A93E91BC-6A14-4C2A-B69B-3C63E0BD80CB}"/>
              </a:ext>
            </a:extLst>
          </p:cNvPr>
          <p:cNvSpPr/>
          <p:nvPr/>
        </p:nvSpPr>
        <p:spPr bwMode="auto">
          <a:xfrm rot="5400000" flipH="1">
            <a:off x="1463104" y="624630"/>
            <a:ext cx="238694" cy="215400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dist="762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8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80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2542">
        <p14:doors dir="vert"/>
      </p:transition>
    </mc:Choice>
    <mc:Fallback xmlns="">
      <p:transition spd="slow" advTm="25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35" grpId="0" animBg="1"/>
      <p:bldP spid="36" grpId="0"/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754BB2-6B03-440F-9EFB-A85947D2D1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" t="32851" r="43193" b="500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827CCAD-89F7-48E1-8C87-83CC91866B98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4DC1B9A8-FBC7-40EF-8A7B-5B784F66211B}"/>
              </a:ext>
            </a:extLst>
          </p:cNvPr>
          <p:cNvSpPr/>
          <p:nvPr/>
        </p:nvSpPr>
        <p:spPr bwMode="auto">
          <a:xfrm rot="5400000">
            <a:off x="2056293" y="2242387"/>
            <a:ext cx="2880000" cy="2880000"/>
          </a:xfrm>
          <a:prstGeom prst="ellipse">
            <a:avLst/>
          </a:prstGeom>
          <a:gradFill flip="none" rotWithShape="1">
            <a:gsLst>
              <a:gs pos="0">
                <a:srgbClr val="EF9DE6"/>
              </a:gs>
              <a:gs pos="50000">
                <a:srgbClr val="FADBE6"/>
              </a:gs>
              <a:gs pos="100000">
                <a:srgbClr val="FADBE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6000" dirty="0"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1AECC44-8919-4477-92F2-0EB243BA738C}"/>
              </a:ext>
            </a:extLst>
          </p:cNvPr>
          <p:cNvSpPr/>
          <p:nvPr/>
        </p:nvSpPr>
        <p:spPr>
          <a:xfrm>
            <a:off x="5959243" y="3267729"/>
            <a:ext cx="2303195" cy="6463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rgbClr val="EDD1F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Products and Services</a:t>
            </a:r>
          </a:p>
          <a:p>
            <a:endParaRPr lang="zh-CN" altLang="en-US" dirty="0">
              <a:solidFill>
                <a:srgbClr val="EDD1F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EC15C52-3989-495B-A5CF-A95CE88C9FC4}"/>
              </a:ext>
            </a:extLst>
          </p:cNvPr>
          <p:cNvGrpSpPr/>
          <p:nvPr/>
        </p:nvGrpSpPr>
        <p:grpSpPr>
          <a:xfrm>
            <a:off x="8306863" y="3413245"/>
            <a:ext cx="1252780" cy="113577"/>
            <a:chOff x="9306922" y="3016002"/>
            <a:chExt cx="1252780" cy="113577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0C2B9ED-0C5A-4D1A-A733-3C8BD7D7C426}"/>
                </a:ext>
              </a:extLst>
            </p:cNvPr>
            <p:cNvSpPr/>
            <p:nvPr/>
          </p:nvSpPr>
          <p:spPr>
            <a:xfrm flipV="1">
              <a:off x="9306922" y="3016002"/>
              <a:ext cx="638991" cy="113577"/>
            </a:xfrm>
            <a:prstGeom prst="rect">
              <a:avLst/>
            </a:prstGeom>
            <a:solidFill>
              <a:srgbClr val="EF9D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287F69D7-6594-49B1-9D29-C1DEE2C3DA9F}"/>
                </a:ext>
              </a:extLst>
            </p:cNvPr>
            <p:cNvSpPr/>
            <p:nvPr/>
          </p:nvSpPr>
          <p:spPr>
            <a:xfrm flipV="1">
              <a:off x="9920711" y="3016002"/>
              <a:ext cx="638991" cy="113577"/>
            </a:xfrm>
            <a:prstGeom prst="rect">
              <a:avLst/>
            </a:prstGeom>
            <a:solidFill>
              <a:srgbClr val="EDD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FA20DCA-2F30-4888-BD7E-DD2F9FA2A104}"/>
              </a:ext>
            </a:extLst>
          </p:cNvPr>
          <p:cNvGrpSpPr/>
          <p:nvPr/>
        </p:nvGrpSpPr>
        <p:grpSpPr>
          <a:xfrm>
            <a:off x="2056293" y="2808315"/>
            <a:ext cx="2879999" cy="1954322"/>
            <a:chOff x="1821710" y="3067856"/>
            <a:chExt cx="2879999" cy="1954322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6" name="文本框 3">
              <a:extLst>
                <a:ext uri="{FF2B5EF4-FFF2-40B4-BE49-F238E27FC236}">
                  <a16:creationId xmlns:a16="http://schemas.microsoft.com/office/drawing/2014/main" id="{E9ED4C3B-A6B3-48C2-BF23-5F91B8FC2C66}"/>
                </a:ext>
              </a:extLst>
            </p:cNvPr>
            <p:cNvSpPr txBox="1"/>
            <p:nvPr/>
          </p:nvSpPr>
          <p:spPr>
            <a:xfrm>
              <a:off x="2613636" y="3067856"/>
              <a:ext cx="1296145" cy="132343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8000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02</a:t>
              </a:r>
              <a:endParaRPr lang="zh-CN" altLang="en-US" sz="8000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2EE1D578-2859-4056-AAA3-6CDA66673BF5}"/>
                </a:ext>
              </a:extLst>
            </p:cNvPr>
            <p:cNvSpPr/>
            <p:nvPr/>
          </p:nvSpPr>
          <p:spPr>
            <a:xfrm flipV="1">
              <a:off x="3136459" y="4889773"/>
              <a:ext cx="306359" cy="1324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  <p:sp>
          <p:nvSpPr>
            <p:cNvPr id="28" name="文本框 3">
              <a:extLst>
                <a:ext uri="{FF2B5EF4-FFF2-40B4-BE49-F238E27FC236}">
                  <a16:creationId xmlns:a16="http://schemas.microsoft.com/office/drawing/2014/main" id="{89396E42-CD9B-4D5E-8BAC-EDE48C416EDA}"/>
                </a:ext>
              </a:extLst>
            </p:cNvPr>
            <p:cNvSpPr txBox="1"/>
            <p:nvPr/>
          </p:nvSpPr>
          <p:spPr>
            <a:xfrm>
              <a:off x="1821710" y="4339422"/>
              <a:ext cx="2879999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Impact" panose="020B0806030902050204" pitchFamily="34" charset="0"/>
                </a:rPr>
                <a:t>——CONTENTS——</a:t>
              </a:r>
              <a:endParaRPr lang="zh-CN" altLang="en-US" b="1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endParaRPr>
            </a:p>
          </p:txBody>
        </p:sp>
      </p:grpSp>
      <p:sp>
        <p:nvSpPr>
          <p:cNvPr id="24" name="文本框 3">
            <a:extLst>
              <a:ext uri="{FF2B5EF4-FFF2-40B4-BE49-F238E27FC236}">
                <a16:creationId xmlns:a16="http://schemas.microsoft.com/office/drawing/2014/main" id="{AA16C4EC-1ED3-4592-849E-D17F41719589}"/>
              </a:ext>
            </a:extLst>
          </p:cNvPr>
          <p:cNvSpPr txBox="1"/>
          <p:nvPr/>
        </p:nvSpPr>
        <p:spPr>
          <a:xfrm>
            <a:off x="5462418" y="2098517"/>
            <a:ext cx="5026097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产品及服务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00102CE7-5817-4AC6-9771-B4701990F79C}"/>
              </a:ext>
            </a:extLst>
          </p:cNvPr>
          <p:cNvSpPr/>
          <p:nvPr/>
        </p:nvSpPr>
        <p:spPr>
          <a:xfrm>
            <a:off x="5887235" y="4114275"/>
            <a:ext cx="1877437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4C7F6036-6D16-4CD9-8728-A6537B847D3F}"/>
              </a:ext>
            </a:extLst>
          </p:cNvPr>
          <p:cNvSpPr/>
          <p:nvPr/>
        </p:nvSpPr>
        <p:spPr>
          <a:xfrm>
            <a:off x="5887235" y="4618331"/>
            <a:ext cx="1877437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263B4E5F-2279-496C-8C40-7811C916DF1E}"/>
              </a:ext>
            </a:extLst>
          </p:cNvPr>
          <p:cNvSpPr/>
          <p:nvPr/>
        </p:nvSpPr>
        <p:spPr>
          <a:xfrm>
            <a:off x="7975467" y="4618331"/>
            <a:ext cx="2160240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  <a:endParaRPr lang="en-US" altLang="zh-CN" sz="24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39" name="文本框 3">
            <a:extLst>
              <a:ext uri="{FF2B5EF4-FFF2-40B4-BE49-F238E27FC236}">
                <a16:creationId xmlns:a16="http://schemas.microsoft.com/office/drawing/2014/main" id="{525EB2CB-28F0-4BDF-9C1C-35429486D688}"/>
              </a:ext>
            </a:extLst>
          </p:cNvPr>
          <p:cNvSpPr txBox="1"/>
          <p:nvPr/>
        </p:nvSpPr>
        <p:spPr>
          <a:xfrm>
            <a:off x="7975467" y="4114275"/>
            <a:ext cx="2160240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16263547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589">
        <p15:prstTrans prst="airplane"/>
      </p:transition>
    </mc:Choice>
    <mc:Fallback xmlns="">
      <p:transition spd="slow" advTm="589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1968</Words>
  <Application>Microsoft Office PowerPoint</Application>
  <PresentationFormat>宽屏</PresentationFormat>
  <Paragraphs>221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等线</vt:lpstr>
      <vt:lpstr>等线 Light</vt:lpstr>
      <vt:lpstr>方正兰亭细黑_GBK</vt:lpstr>
      <vt:lpstr>微软雅黑</vt:lpstr>
      <vt:lpstr>Arial</vt:lpstr>
      <vt:lpstr>Impact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ITTK</cp:lastModifiedBy>
  <cp:revision>25</cp:revision>
  <dcterms:created xsi:type="dcterms:W3CDTF">2018-10-23T03:38:05Z</dcterms:created>
  <dcterms:modified xsi:type="dcterms:W3CDTF">2018-10-26T01:54:13Z</dcterms:modified>
</cp:coreProperties>
</file>

<file path=docProps/thumbnail.jpeg>
</file>